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damina" panose="020B0604020202020204" charset="0"/>
      <p:regular r:id="rId17"/>
    </p:embeddedFont>
    <p:embeddedFont>
      <p:font typeface="Atma" panose="020B0604020202020204" charset="0"/>
      <p:regular r:id="rId18"/>
      <p:bold r:id="rId19"/>
    </p:embeddedFont>
    <p:embeddedFont>
      <p:font typeface="Atma SemiBold" panose="020B0604020202020204" charset="0"/>
      <p:regular r:id="rId20"/>
      <p:bold r:id="rId21"/>
    </p:embeddedFont>
    <p:embeddedFont>
      <p:font typeface="Barlow Condensed" panose="020B0604020202020204" pitchFamily="2" charset="0"/>
      <p:regular r:id="rId22"/>
      <p:bold r:id="rId23"/>
      <p:italic r:id="rId24"/>
      <p:boldItalic r:id="rId25"/>
    </p:embeddedFont>
    <p:embeddedFont>
      <p:font typeface="Headland One" panose="020B0604020202020204" charset="0"/>
      <p:regular r:id="rId26"/>
    </p:embeddedFont>
    <p:embeddedFont>
      <p:font typeface="Homemade Apple" panose="020B0604020202020204" charset="0"/>
      <p:regular r:id="rId27"/>
    </p:embeddedFont>
    <p:embeddedFont>
      <p:font typeface="Lexend Deca" panose="020B0604020202020204" charset="0"/>
      <p:regular r:id="rId28"/>
      <p:bold r:id="rId29"/>
    </p:embeddedFont>
    <p:embeddedFont>
      <p:font typeface="Pangolin" panose="020B0604020202020204" charset="0"/>
      <p:regular r:id="rId30"/>
    </p:embeddedFont>
    <p:embeddedFont>
      <p:font typeface="Poppins" panose="000005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Yeseva One"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313981c19b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313981c19b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313981c19b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313981c19b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3149f4444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3149f4444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3149f4444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3149f4444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3149f4444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3149f4444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313981c19b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313981c19b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313981c19b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313981c19b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313981c19b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313981c19b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313981c19b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313981c19b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313981c19b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313981c19b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313981c19b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313981c19b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313981c19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313981c19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3149f444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3149f444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twitter.com/SlidesManiaSM/" TargetMode="External"/><Relationship Id="rId12" Type="http://schemas.openxmlformats.org/officeDocument/2006/relationships/image" Target="../media/image6.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358"/>
        <p:cNvGrpSpPr/>
        <p:nvPr/>
      </p:nvGrpSpPr>
      <p:grpSpPr>
        <a:xfrm>
          <a:off x="0" y="0"/>
          <a:ext cx="0" cy="0"/>
          <a:chOff x="0" y="0"/>
          <a:chExt cx="0" cy="0"/>
        </a:xfrm>
      </p:grpSpPr>
      <p:sp>
        <p:nvSpPr>
          <p:cNvPr id="359" name="Google Shape;359;p2"/>
          <p:cNvSpPr txBox="1">
            <a:spLocks noGrp="1"/>
          </p:cNvSpPr>
          <p:nvPr>
            <p:ph type="ctrTitle"/>
          </p:nvPr>
        </p:nvSpPr>
        <p:spPr>
          <a:xfrm>
            <a:off x="311708" y="114462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4500"/>
              <a:buNone/>
              <a:defRPr sz="4500" b="1"/>
            </a:lvl1pPr>
            <a:lvl2pPr lvl="1" rtl="0">
              <a:spcBef>
                <a:spcPts val="0"/>
              </a:spcBef>
              <a:spcAft>
                <a:spcPts val="0"/>
              </a:spcAft>
              <a:buSzPts val="5200"/>
              <a:buNone/>
              <a:defRPr sz="5200" b="1"/>
            </a:lvl2pPr>
            <a:lvl3pPr lvl="2" rtl="0">
              <a:spcBef>
                <a:spcPts val="0"/>
              </a:spcBef>
              <a:spcAft>
                <a:spcPts val="0"/>
              </a:spcAft>
              <a:buSzPts val="5200"/>
              <a:buNone/>
              <a:defRPr sz="5200" b="1"/>
            </a:lvl3pPr>
            <a:lvl4pPr lvl="3" rtl="0">
              <a:spcBef>
                <a:spcPts val="0"/>
              </a:spcBef>
              <a:spcAft>
                <a:spcPts val="0"/>
              </a:spcAft>
              <a:buSzPts val="5200"/>
              <a:buNone/>
              <a:defRPr sz="5200" b="1"/>
            </a:lvl4pPr>
            <a:lvl5pPr lvl="4" rtl="0">
              <a:spcBef>
                <a:spcPts val="0"/>
              </a:spcBef>
              <a:spcAft>
                <a:spcPts val="0"/>
              </a:spcAft>
              <a:buSzPts val="5200"/>
              <a:buNone/>
              <a:defRPr sz="5200" b="1"/>
            </a:lvl5pPr>
            <a:lvl6pPr lvl="5" rtl="0">
              <a:spcBef>
                <a:spcPts val="0"/>
              </a:spcBef>
              <a:spcAft>
                <a:spcPts val="0"/>
              </a:spcAft>
              <a:buSzPts val="5200"/>
              <a:buNone/>
              <a:defRPr sz="5200" b="1"/>
            </a:lvl6pPr>
            <a:lvl7pPr lvl="6" rtl="0">
              <a:spcBef>
                <a:spcPts val="0"/>
              </a:spcBef>
              <a:spcAft>
                <a:spcPts val="0"/>
              </a:spcAft>
              <a:buSzPts val="5200"/>
              <a:buNone/>
              <a:defRPr sz="5200" b="1"/>
            </a:lvl7pPr>
            <a:lvl8pPr lvl="7" rtl="0">
              <a:spcBef>
                <a:spcPts val="0"/>
              </a:spcBef>
              <a:spcAft>
                <a:spcPts val="0"/>
              </a:spcAft>
              <a:buSzPts val="5200"/>
              <a:buNone/>
              <a:defRPr sz="5200" b="1"/>
            </a:lvl8pPr>
            <a:lvl9pPr lvl="8" rtl="0">
              <a:spcBef>
                <a:spcPts val="0"/>
              </a:spcBef>
              <a:spcAft>
                <a:spcPts val="0"/>
              </a:spcAft>
              <a:buSzPts val="5200"/>
              <a:buNone/>
              <a:defRPr sz="5200" b="1"/>
            </a:lvl9pPr>
          </a:lstStyle>
          <a:p>
            <a:endParaRPr/>
          </a:p>
        </p:txBody>
      </p:sp>
      <p:sp>
        <p:nvSpPr>
          <p:cNvPr id="360" name="Google Shape;360;p2"/>
          <p:cNvSpPr txBox="1">
            <a:spLocks noGrp="1"/>
          </p:cNvSpPr>
          <p:nvPr>
            <p:ph type="subTitle" idx="1"/>
          </p:nvPr>
        </p:nvSpPr>
        <p:spPr>
          <a:xfrm>
            <a:off x="311700" y="323417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2800"/>
              <a:buNone/>
              <a:defRPr sz="2800" b="1">
                <a:solidFill>
                  <a:schemeClr val="lt2"/>
                </a:solidFill>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361" name="Google Shape;36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62" name="Google Shape;362;p2"/>
          <p:cNvSpPr/>
          <p:nvPr/>
        </p:nvSpPr>
        <p:spPr>
          <a:xfrm>
            <a:off x="7001063" y="0"/>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3" name="Google Shape;363;p2"/>
          <p:cNvSpPr/>
          <p:nvPr/>
        </p:nvSpPr>
        <p:spPr>
          <a:xfrm>
            <a:off x="7731885" y="0"/>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4" name="Google Shape;364;p2"/>
          <p:cNvSpPr/>
          <p:nvPr/>
        </p:nvSpPr>
        <p:spPr>
          <a:xfrm>
            <a:off x="8462707" y="0"/>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5" name="Google Shape;365;p2"/>
          <p:cNvSpPr/>
          <p:nvPr/>
        </p:nvSpPr>
        <p:spPr>
          <a:xfrm>
            <a:off x="0" y="0"/>
            <a:ext cx="96000" cy="51435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415"/>
        <p:cNvGrpSpPr/>
        <p:nvPr/>
      </p:nvGrpSpPr>
      <p:grpSpPr>
        <a:xfrm>
          <a:off x="0" y="0"/>
          <a:ext cx="0" cy="0"/>
          <a:chOff x="0" y="0"/>
          <a:chExt cx="0" cy="0"/>
        </a:xfrm>
      </p:grpSpPr>
      <p:sp>
        <p:nvSpPr>
          <p:cNvPr id="416" name="Google Shape;41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17" name="Google Shape;417;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418" name="Google Shape;418;p11"/>
          <p:cNvSpPr txBox="1">
            <a:spLocks noGrp="1"/>
          </p:cNvSpPr>
          <p:nvPr>
            <p:ph type="body" idx="1"/>
          </p:nvPr>
        </p:nvSpPr>
        <p:spPr>
          <a:xfrm>
            <a:off x="311700" y="1417500"/>
            <a:ext cx="27264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sz="1800"/>
            </a:lvl1pPr>
            <a:lvl2pPr marL="914400" lvl="1" indent="-342900" rtl="0">
              <a:lnSpc>
                <a:spcPct val="115000"/>
              </a:lnSpc>
              <a:spcBef>
                <a:spcPts val="1600"/>
              </a:spcBef>
              <a:spcAft>
                <a:spcPts val="0"/>
              </a:spcAft>
              <a:buSzPts val="1800"/>
              <a:buChar char="○"/>
              <a:defRPr sz="1800"/>
            </a:lvl2pPr>
            <a:lvl3pPr marL="1371600" lvl="2" indent="-342900" rtl="0">
              <a:lnSpc>
                <a:spcPct val="115000"/>
              </a:lnSpc>
              <a:spcBef>
                <a:spcPts val="1600"/>
              </a:spcBef>
              <a:spcAft>
                <a:spcPts val="0"/>
              </a:spcAft>
              <a:buSzPts val="1800"/>
              <a:buChar char="■"/>
              <a:defRPr sz="1800"/>
            </a:lvl3pPr>
            <a:lvl4pPr marL="1828800" lvl="3" indent="-342900" rtl="0">
              <a:lnSpc>
                <a:spcPct val="115000"/>
              </a:lnSpc>
              <a:spcBef>
                <a:spcPts val="1600"/>
              </a:spcBef>
              <a:spcAft>
                <a:spcPts val="0"/>
              </a:spcAft>
              <a:buSzPts val="1800"/>
              <a:buChar char="●"/>
              <a:defRPr sz="1800"/>
            </a:lvl4pPr>
            <a:lvl5pPr marL="2286000" lvl="4" indent="-342900" rtl="0">
              <a:lnSpc>
                <a:spcPct val="115000"/>
              </a:lnSpc>
              <a:spcBef>
                <a:spcPts val="1600"/>
              </a:spcBef>
              <a:spcAft>
                <a:spcPts val="0"/>
              </a:spcAft>
              <a:buSzPts val="1800"/>
              <a:buChar char="○"/>
              <a:defRPr sz="1800"/>
            </a:lvl5pPr>
            <a:lvl6pPr marL="2743200" lvl="5" indent="-342900" rtl="0">
              <a:lnSpc>
                <a:spcPct val="115000"/>
              </a:lnSpc>
              <a:spcBef>
                <a:spcPts val="1600"/>
              </a:spcBef>
              <a:spcAft>
                <a:spcPts val="0"/>
              </a:spcAft>
              <a:buSzPts val="1800"/>
              <a:buChar char="■"/>
              <a:defRPr sz="1800"/>
            </a:lvl6pPr>
            <a:lvl7pPr marL="3200400" lvl="6" indent="-342900" rtl="0">
              <a:lnSpc>
                <a:spcPct val="115000"/>
              </a:lnSpc>
              <a:spcBef>
                <a:spcPts val="1600"/>
              </a:spcBef>
              <a:spcAft>
                <a:spcPts val="0"/>
              </a:spcAft>
              <a:buSzPts val="1800"/>
              <a:buChar char="●"/>
              <a:defRPr sz="1800"/>
            </a:lvl7pPr>
            <a:lvl8pPr marL="3657600" lvl="7" indent="-342900" rtl="0">
              <a:lnSpc>
                <a:spcPct val="115000"/>
              </a:lnSpc>
              <a:spcBef>
                <a:spcPts val="1600"/>
              </a:spcBef>
              <a:spcAft>
                <a:spcPts val="0"/>
              </a:spcAft>
              <a:buSzPts val="1800"/>
              <a:buChar char="○"/>
              <a:defRPr sz="1800"/>
            </a:lvl8pPr>
            <a:lvl9pPr marL="4114800" lvl="8" indent="-342900" rtl="0">
              <a:lnSpc>
                <a:spcPct val="115000"/>
              </a:lnSpc>
              <a:spcBef>
                <a:spcPts val="1600"/>
              </a:spcBef>
              <a:spcAft>
                <a:spcPts val="1600"/>
              </a:spcAft>
              <a:buSzPts val="1800"/>
              <a:buChar char="■"/>
              <a:defRPr sz="1800"/>
            </a:lvl9pPr>
          </a:lstStyle>
          <a:p>
            <a:endParaRPr/>
          </a:p>
        </p:txBody>
      </p:sp>
      <p:sp>
        <p:nvSpPr>
          <p:cNvPr id="419" name="Google Shape;419;p11"/>
          <p:cNvSpPr txBox="1">
            <a:spLocks noGrp="1"/>
          </p:cNvSpPr>
          <p:nvPr>
            <p:ph type="body" idx="2"/>
          </p:nvPr>
        </p:nvSpPr>
        <p:spPr>
          <a:xfrm>
            <a:off x="3208796" y="1417500"/>
            <a:ext cx="27264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sz="1800"/>
            </a:lvl1pPr>
            <a:lvl2pPr marL="914400" lvl="1" indent="-342900" rtl="0">
              <a:lnSpc>
                <a:spcPct val="115000"/>
              </a:lnSpc>
              <a:spcBef>
                <a:spcPts val="1600"/>
              </a:spcBef>
              <a:spcAft>
                <a:spcPts val="0"/>
              </a:spcAft>
              <a:buSzPts val="1800"/>
              <a:buChar char="○"/>
              <a:defRPr sz="1800"/>
            </a:lvl2pPr>
            <a:lvl3pPr marL="1371600" lvl="2" indent="-342900" rtl="0">
              <a:lnSpc>
                <a:spcPct val="115000"/>
              </a:lnSpc>
              <a:spcBef>
                <a:spcPts val="1600"/>
              </a:spcBef>
              <a:spcAft>
                <a:spcPts val="0"/>
              </a:spcAft>
              <a:buSzPts val="1800"/>
              <a:buChar char="■"/>
              <a:defRPr sz="1800"/>
            </a:lvl3pPr>
            <a:lvl4pPr marL="1828800" lvl="3" indent="-342900" rtl="0">
              <a:lnSpc>
                <a:spcPct val="115000"/>
              </a:lnSpc>
              <a:spcBef>
                <a:spcPts val="1600"/>
              </a:spcBef>
              <a:spcAft>
                <a:spcPts val="0"/>
              </a:spcAft>
              <a:buSzPts val="1800"/>
              <a:buChar char="●"/>
              <a:defRPr sz="1800"/>
            </a:lvl4pPr>
            <a:lvl5pPr marL="2286000" lvl="4" indent="-342900" rtl="0">
              <a:lnSpc>
                <a:spcPct val="115000"/>
              </a:lnSpc>
              <a:spcBef>
                <a:spcPts val="1600"/>
              </a:spcBef>
              <a:spcAft>
                <a:spcPts val="0"/>
              </a:spcAft>
              <a:buSzPts val="1800"/>
              <a:buChar char="○"/>
              <a:defRPr sz="1800"/>
            </a:lvl5pPr>
            <a:lvl6pPr marL="2743200" lvl="5" indent="-342900" rtl="0">
              <a:lnSpc>
                <a:spcPct val="115000"/>
              </a:lnSpc>
              <a:spcBef>
                <a:spcPts val="1600"/>
              </a:spcBef>
              <a:spcAft>
                <a:spcPts val="0"/>
              </a:spcAft>
              <a:buSzPts val="1800"/>
              <a:buChar char="■"/>
              <a:defRPr sz="1800"/>
            </a:lvl6pPr>
            <a:lvl7pPr marL="3200400" lvl="6" indent="-342900" rtl="0">
              <a:lnSpc>
                <a:spcPct val="115000"/>
              </a:lnSpc>
              <a:spcBef>
                <a:spcPts val="1600"/>
              </a:spcBef>
              <a:spcAft>
                <a:spcPts val="0"/>
              </a:spcAft>
              <a:buSzPts val="1800"/>
              <a:buChar char="●"/>
              <a:defRPr sz="1800"/>
            </a:lvl7pPr>
            <a:lvl8pPr marL="3657600" lvl="7" indent="-342900" rtl="0">
              <a:lnSpc>
                <a:spcPct val="115000"/>
              </a:lnSpc>
              <a:spcBef>
                <a:spcPts val="1600"/>
              </a:spcBef>
              <a:spcAft>
                <a:spcPts val="0"/>
              </a:spcAft>
              <a:buSzPts val="1800"/>
              <a:buChar char="○"/>
              <a:defRPr sz="1800"/>
            </a:lvl8pPr>
            <a:lvl9pPr marL="4114800" lvl="8" indent="-342900" rtl="0">
              <a:lnSpc>
                <a:spcPct val="115000"/>
              </a:lnSpc>
              <a:spcBef>
                <a:spcPts val="1600"/>
              </a:spcBef>
              <a:spcAft>
                <a:spcPts val="1600"/>
              </a:spcAft>
              <a:buSzPts val="1800"/>
              <a:buChar char="■"/>
              <a:defRPr sz="1800"/>
            </a:lvl9pPr>
          </a:lstStyle>
          <a:p>
            <a:endParaRPr/>
          </a:p>
        </p:txBody>
      </p:sp>
      <p:sp>
        <p:nvSpPr>
          <p:cNvPr id="420" name="Google Shape;420;p11"/>
          <p:cNvSpPr txBox="1">
            <a:spLocks noGrp="1"/>
          </p:cNvSpPr>
          <p:nvPr>
            <p:ph type="body" idx="3"/>
          </p:nvPr>
        </p:nvSpPr>
        <p:spPr>
          <a:xfrm>
            <a:off x="6105891" y="1417500"/>
            <a:ext cx="27264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sz="1800"/>
            </a:lvl1pPr>
            <a:lvl2pPr marL="914400" lvl="1" indent="-342900" rtl="0">
              <a:lnSpc>
                <a:spcPct val="115000"/>
              </a:lnSpc>
              <a:spcBef>
                <a:spcPts val="1600"/>
              </a:spcBef>
              <a:spcAft>
                <a:spcPts val="0"/>
              </a:spcAft>
              <a:buSzPts val="1800"/>
              <a:buChar char="○"/>
              <a:defRPr sz="1800"/>
            </a:lvl2pPr>
            <a:lvl3pPr marL="1371600" lvl="2" indent="-342900" rtl="0">
              <a:lnSpc>
                <a:spcPct val="115000"/>
              </a:lnSpc>
              <a:spcBef>
                <a:spcPts val="1600"/>
              </a:spcBef>
              <a:spcAft>
                <a:spcPts val="0"/>
              </a:spcAft>
              <a:buSzPts val="1800"/>
              <a:buChar char="■"/>
              <a:defRPr sz="1800"/>
            </a:lvl3pPr>
            <a:lvl4pPr marL="1828800" lvl="3" indent="-342900" rtl="0">
              <a:lnSpc>
                <a:spcPct val="115000"/>
              </a:lnSpc>
              <a:spcBef>
                <a:spcPts val="1600"/>
              </a:spcBef>
              <a:spcAft>
                <a:spcPts val="0"/>
              </a:spcAft>
              <a:buSzPts val="1800"/>
              <a:buChar char="●"/>
              <a:defRPr sz="1800"/>
            </a:lvl4pPr>
            <a:lvl5pPr marL="2286000" lvl="4" indent="-342900" rtl="0">
              <a:lnSpc>
                <a:spcPct val="115000"/>
              </a:lnSpc>
              <a:spcBef>
                <a:spcPts val="1600"/>
              </a:spcBef>
              <a:spcAft>
                <a:spcPts val="0"/>
              </a:spcAft>
              <a:buSzPts val="1800"/>
              <a:buChar char="○"/>
              <a:defRPr sz="1800"/>
            </a:lvl5pPr>
            <a:lvl6pPr marL="2743200" lvl="5" indent="-342900" rtl="0">
              <a:lnSpc>
                <a:spcPct val="115000"/>
              </a:lnSpc>
              <a:spcBef>
                <a:spcPts val="1600"/>
              </a:spcBef>
              <a:spcAft>
                <a:spcPts val="0"/>
              </a:spcAft>
              <a:buSzPts val="1800"/>
              <a:buChar char="■"/>
              <a:defRPr sz="1800"/>
            </a:lvl6pPr>
            <a:lvl7pPr marL="3200400" lvl="6" indent="-342900" rtl="0">
              <a:lnSpc>
                <a:spcPct val="115000"/>
              </a:lnSpc>
              <a:spcBef>
                <a:spcPts val="1600"/>
              </a:spcBef>
              <a:spcAft>
                <a:spcPts val="0"/>
              </a:spcAft>
              <a:buSzPts val="1800"/>
              <a:buChar char="●"/>
              <a:defRPr sz="1800"/>
            </a:lvl7pPr>
            <a:lvl8pPr marL="3657600" lvl="7" indent="-342900" rtl="0">
              <a:lnSpc>
                <a:spcPct val="115000"/>
              </a:lnSpc>
              <a:spcBef>
                <a:spcPts val="1600"/>
              </a:spcBef>
              <a:spcAft>
                <a:spcPts val="0"/>
              </a:spcAft>
              <a:buSzPts val="1800"/>
              <a:buChar char="○"/>
              <a:defRPr sz="1800"/>
            </a:lvl8pPr>
            <a:lvl9pPr marL="4114800" lvl="8" indent="-342900" rtl="0">
              <a:lnSpc>
                <a:spcPct val="115000"/>
              </a:lnSpc>
              <a:spcBef>
                <a:spcPts val="1600"/>
              </a:spcBef>
              <a:spcAft>
                <a:spcPts val="1600"/>
              </a:spcAft>
              <a:buSzPts val="1800"/>
              <a:buChar char="■"/>
              <a:defRPr sz="1800"/>
            </a:lvl9pPr>
          </a:lstStyle>
          <a:p>
            <a:endParaRPr/>
          </a:p>
        </p:txBody>
      </p:sp>
      <p:sp>
        <p:nvSpPr>
          <p:cNvPr id="421" name="Google Shape;421;p11"/>
          <p:cNvSpPr/>
          <p:nvPr/>
        </p:nvSpPr>
        <p:spPr>
          <a:xfrm>
            <a:off x="7001063" y="5056751"/>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2" name="Google Shape;422;p11"/>
          <p:cNvSpPr/>
          <p:nvPr/>
        </p:nvSpPr>
        <p:spPr>
          <a:xfrm>
            <a:off x="7731885" y="5056751"/>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p11"/>
          <p:cNvSpPr/>
          <p:nvPr/>
        </p:nvSpPr>
        <p:spPr>
          <a:xfrm>
            <a:off x="8462707" y="5056751"/>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4" name="Google Shape;424;p11"/>
          <p:cNvSpPr/>
          <p:nvPr/>
        </p:nvSpPr>
        <p:spPr>
          <a:xfrm>
            <a:off x="0" y="0"/>
            <a:ext cx="96000" cy="51435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25"/>
        <p:cNvGrpSpPr/>
        <p:nvPr/>
      </p:nvGrpSpPr>
      <p:grpSpPr>
        <a:xfrm>
          <a:off x="0" y="0"/>
          <a:ext cx="0" cy="0"/>
          <a:chOff x="0" y="0"/>
          <a:chExt cx="0" cy="0"/>
        </a:xfrm>
      </p:grpSpPr>
      <p:sp>
        <p:nvSpPr>
          <p:cNvPr id="426" name="Google Shape;42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27" name="Google Shape;427;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428" name="Google Shape;428;p12"/>
          <p:cNvSpPr txBox="1">
            <a:spLocks noGrp="1"/>
          </p:cNvSpPr>
          <p:nvPr>
            <p:ph type="subTitle" idx="1"/>
          </p:nvPr>
        </p:nvSpPr>
        <p:spPr>
          <a:xfrm>
            <a:off x="215606" y="4562531"/>
            <a:ext cx="5528100" cy="49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29" name="Google Shape;429;p12"/>
          <p:cNvSpPr/>
          <p:nvPr/>
        </p:nvSpPr>
        <p:spPr>
          <a:xfrm>
            <a:off x="0" y="0"/>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0" name="Google Shape;430;p12"/>
          <p:cNvSpPr/>
          <p:nvPr/>
        </p:nvSpPr>
        <p:spPr>
          <a:xfrm>
            <a:off x="730822" y="0"/>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1" name="Google Shape;431;p12"/>
          <p:cNvSpPr/>
          <p:nvPr/>
        </p:nvSpPr>
        <p:spPr>
          <a:xfrm>
            <a:off x="1461644" y="0"/>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meline or Process">
  <p:cSld name="CUSTOM_11">
    <p:spTree>
      <p:nvGrpSpPr>
        <p:cNvPr id="1" name="Shape 432"/>
        <p:cNvGrpSpPr/>
        <p:nvPr/>
      </p:nvGrpSpPr>
      <p:grpSpPr>
        <a:xfrm>
          <a:off x="0" y="0"/>
          <a:ext cx="0" cy="0"/>
          <a:chOff x="0" y="0"/>
          <a:chExt cx="0" cy="0"/>
        </a:xfrm>
      </p:grpSpPr>
      <p:sp>
        <p:nvSpPr>
          <p:cNvPr id="433" name="Google Shape;433;p13"/>
          <p:cNvSpPr txBox="1">
            <a:spLocks noGrp="1"/>
          </p:cNvSpPr>
          <p:nvPr>
            <p:ph type="sldNum" idx="12"/>
          </p:nvPr>
        </p:nvSpPr>
        <p:spPr>
          <a:xfrm>
            <a:off x="811028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p13"/>
          <p:cNvSpPr txBox="1">
            <a:spLocks noGrp="1"/>
          </p:cNvSpPr>
          <p:nvPr>
            <p:ph type="body" idx="1"/>
          </p:nvPr>
        </p:nvSpPr>
        <p:spPr>
          <a:xfrm>
            <a:off x="306553" y="2330857"/>
            <a:ext cx="16347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35" name="Google Shape;435;p13"/>
          <p:cNvSpPr txBox="1">
            <a:spLocks noGrp="1"/>
          </p:cNvSpPr>
          <p:nvPr>
            <p:ph type="subTitle" idx="2"/>
          </p:nvPr>
        </p:nvSpPr>
        <p:spPr>
          <a:xfrm>
            <a:off x="306553" y="1789000"/>
            <a:ext cx="1634700" cy="466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None/>
              <a:defRPr sz="2400" b="1">
                <a:solidFill>
                  <a:srgbClr val="FFFFFF"/>
                </a:solidFill>
              </a:defRPr>
            </a:lvl1pPr>
            <a:lvl2pPr lvl="1" algn="ctr" rtl="0">
              <a:spcBef>
                <a:spcPts val="1600"/>
              </a:spcBef>
              <a:spcAft>
                <a:spcPts val="0"/>
              </a:spcAft>
              <a:buNone/>
              <a:defRPr sz="2400" b="1">
                <a:solidFill>
                  <a:srgbClr val="FFFFFF"/>
                </a:solidFill>
              </a:defRPr>
            </a:lvl2pPr>
            <a:lvl3pPr lvl="2" algn="ctr" rtl="0">
              <a:spcBef>
                <a:spcPts val="1600"/>
              </a:spcBef>
              <a:spcAft>
                <a:spcPts val="0"/>
              </a:spcAft>
              <a:buNone/>
              <a:defRPr sz="2400" b="1">
                <a:solidFill>
                  <a:srgbClr val="FFFFFF"/>
                </a:solidFill>
              </a:defRPr>
            </a:lvl3pPr>
            <a:lvl4pPr lvl="3" algn="ctr" rtl="0">
              <a:spcBef>
                <a:spcPts val="1600"/>
              </a:spcBef>
              <a:spcAft>
                <a:spcPts val="0"/>
              </a:spcAft>
              <a:buNone/>
              <a:defRPr sz="2400" b="1">
                <a:solidFill>
                  <a:srgbClr val="FFFFFF"/>
                </a:solidFill>
              </a:defRPr>
            </a:lvl4pPr>
            <a:lvl5pPr lvl="4" algn="ctr" rtl="0">
              <a:spcBef>
                <a:spcPts val="1600"/>
              </a:spcBef>
              <a:spcAft>
                <a:spcPts val="0"/>
              </a:spcAft>
              <a:buNone/>
              <a:defRPr sz="2400" b="1">
                <a:solidFill>
                  <a:srgbClr val="FFFFFF"/>
                </a:solidFill>
              </a:defRPr>
            </a:lvl5pPr>
            <a:lvl6pPr lvl="5" algn="ctr" rtl="0">
              <a:spcBef>
                <a:spcPts val="1600"/>
              </a:spcBef>
              <a:spcAft>
                <a:spcPts val="0"/>
              </a:spcAft>
              <a:buNone/>
              <a:defRPr sz="2400" b="1">
                <a:solidFill>
                  <a:srgbClr val="FFFFFF"/>
                </a:solidFill>
              </a:defRPr>
            </a:lvl6pPr>
            <a:lvl7pPr lvl="6" algn="ctr" rtl="0">
              <a:spcBef>
                <a:spcPts val="1600"/>
              </a:spcBef>
              <a:spcAft>
                <a:spcPts val="0"/>
              </a:spcAft>
              <a:buNone/>
              <a:defRPr sz="2400" b="1">
                <a:solidFill>
                  <a:srgbClr val="FFFFFF"/>
                </a:solidFill>
              </a:defRPr>
            </a:lvl7pPr>
            <a:lvl8pPr lvl="7" algn="ctr" rtl="0">
              <a:spcBef>
                <a:spcPts val="1600"/>
              </a:spcBef>
              <a:spcAft>
                <a:spcPts val="0"/>
              </a:spcAft>
              <a:buNone/>
              <a:defRPr sz="2400" b="1">
                <a:solidFill>
                  <a:srgbClr val="FFFFFF"/>
                </a:solidFill>
              </a:defRPr>
            </a:lvl8pPr>
            <a:lvl9pPr lvl="8" algn="ctr" rtl="0">
              <a:spcBef>
                <a:spcPts val="1600"/>
              </a:spcBef>
              <a:spcAft>
                <a:spcPts val="1600"/>
              </a:spcAft>
              <a:buNone/>
              <a:defRPr sz="2400" b="1">
                <a:solidFill>
                  <a:srgbClr val="FFFFFF"/>
                </a:solidFill>
              </a:defRPr>
            </a:lvl9pPr>
          </a:lstStyle>
          <a:p>
            <a:endParaRPr/>
          </a:p>
        </p:txBody>
      </p:sp>
      <p:sp>
        <p:nvSpPr>
          <p:cNvPr id="436" name="Google Shape;436;p13"/>
          <p:cNvSpPr txBox="1">
            <a:spLocks noGrp="1"/>
          </p:cNvSpPr>
          <p:nvPr>
            <p:ph type="body" idx="3"/>
          </p:nvPr>
        </p:nvSpPr>
        <p:spPr>
          <a:xfrm>
            <a:off x="2045476" y="2330857"/>
            <a:ext cx="16347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37" name="Google Shape;437;p13"/>
          <p:cNvSpPr txBox="1">
            <a:spLocks noGrp="1"/>
          </p:cNvSpPr>
          <p:nvPr>
            <p:ph type="subTitle" idx="4"/>
          </p:nvPr>
        </p:nvSpPr>
        <p:spPr>
          <a:xfrm>
            <a:off x="2045476" y="1789000"/>
            <a:ext cx="1634700" cy="466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None/>
              <a:defRPr sz="2400" b="1">
                <a:solidFill>
                  <a:srgbClr val="FFFFFF"/>
                </a:solidFill>
              </a:defRPr>
            </a:lvl1pPr>
            <a:lvl2pPr lvl="1" algn="ctr" rtl="0">
              <a:spcBef>
                <a:spcPts val="1600"/>
              </a:spcBef>
              <a:spcAft>
                <a:spcPts val="0"/>
              </a:spcAft>
              <a:buNone/>
              <a:defRPr sz="2400" b="1">
                <a:solidFill>
                  <a:srgbClr val="FFFFFF"/>
                </a:solidFill>
              </a:defRPr>
            </a:lvl2pPr>
            <a:lvl3pPr lvl="2" algn="ctr" rtl="0">
              <a:spcBef>
                <a:spcPts val="1600"/>
              </a:spcBef>
              <a:spcAft>
                <a:spcPts val="0"/>
              </a:spcAft>
              <a:buNone/>
              <a:defRPr sz="2400" b="1">
                <a:solidFill>
                  <a:srgbClr val="FFFFFF"/>
                </a:solidFill>
              </a:defRPr>
            </a:lvl3pPr>
            <a:lvl4pPr lvl="3" algn="ctr" rtl="0">
              <a:spcBef>
                <a:spcPts val="1600"/>
              </a:spcBef>
              <a:spcAft>
                <a:spcPts val="0"/>
              </a:spcAft>
              <a:buNone/>
              <a:defRPr sz="2400" b="1">
                <a:solidFill>
                  <a:srgbClr val="FFFFFF"/>
                </a:solidFill>
              </a:defRPr>
            </a:lvl4pPr>
            <a:lvl5pPr lvl="4" algn="ctr" rtl="0">
              <a:spcBef>
                <a:spcPts val="1600"/>
              </a:spcBef>
              <a:spcAft>
                <a:spcPts val="0"/>
              </a:spcAft>
              <a:buNone/>
              <a:defRPr sz="2400" b="1">
                <a:solidFill>
                  <a:srgbClr val="FFFFFF"/>
                </a:solidFill>
              </a:defRPr>
            </a:lvl5pPr>
            <a:lvl6pPr lvl="5" algn="ctr" rtl="0">
              <a:spcBef>
                <a:spcPts val="1600"/>
              </a:spcBef>
              <a:spcAft>
                <a:spcPts val="0"/>
              </a:spcAft>
              <a:buNone/>
              <a:defRPr sz="2400" b="1">
                <a:solidFill>
                  <a:srgbClr val="FFFFFF"/>
                </a:solidFill>
              </a:defRPr>
            </a:lvl6pPr>
            <a:lvl7pPr lvl="6" algn="ctr" rtl="0">
              <a:spcBef>
                <a:spcPts val="1600"/>
              </a:spcBef>
              <a:spcAft>
                <a:spcPts val="0"/>
              </a:spcAft>
              <a:buNone/>
              <a:defRPr sz="2400" b="1">
                <a:solidFill>
                  <a:srgbClr val="FFFFFF"/>
                </a:solidFill>
              </a:defRPr>
            </a:lvl7pPr>
            <a:lvl8pPr lvl="7" algn="ctr" rtl="0">
              <a:spcBef>
                <a:spcPts val="1600"/>
              </a:spcBef>
              <a:spcAft>
                <a:spcPts val="0"/>
              </a:spcAft>
              <a:buNone/>
              <a:defRPr sz="2400" b="1">
                <a:solidFill>
                  <a:srgbClr val="FFFFFF"/>
                </a:solidFill>
              </a:defRPr>
            </a:lvl8pPr>
            <a:lvl9pPr lvl="8" algn="ctr" rtl="0">
              <a:spcBef>
                <a:spcPts val="1600"/>
              </a:spcBef>
              <a:spcAft>
                <a:spcPts val="1600"/>
              </a:spcAft>
              <a:buNone/>
              <a:defRPr sz="2400" b="1">
                <a:solidFill>
                  <a:srgbClr val="FFFFFF"/>
                </a:solidFill>
              </a:defRPr>
            </a:lvl9pPr>
          </a:lstStyle>
          <a:p>
            <a:endParaRPr/>
          </a:p>
        </p:txBody>
      </p:sp>
      <p:sp>
        <p:nvSpPr>
          <p:cNvPr id="438" name="Google Shape;438;p13"/>
          <p:cNvSpPr txBox="1">
            <a:spLocks noGrp="1"/>
          </p:cNvSpPr>
          <p:nvPr>
            <p:ph type="body" idx="5"/>
          </p:nvPr>
        </p:nvSpPr>
        <p:spPr>
          <a:xfrm>
            <a:off x="3784398" y="2330857"/>
            <a:ext cx="16347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39" name="Google Shape;439;p13"/>
          <p:cNvSpPr txBox="1">
            <a:spLocks noGrp="1"/>
          </p:cNvSpPr>
          <p:nvPr>
            <p:ph type="subTitle" idx="6"/>
          </p:nvPr>
        </p:nvSpPr>
        <p:spPr>
          <a:xfrm>
            <a:off x="3784398" y="1789000"/>
            <a:ext cx="1634700" cy="466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None/>
              <a:defRPr sz="2400" b="1">
                <a:solidFill>
                  <a:srgbClr val="FFFFFF"/>
                </a:solidFill>
              </a:defRPr>
            </a:lvl1pPr>
            <a:lvl2pPr lvl="1" algn="ctr" rtl="0">
              <a:spcBef>
                <a:spcPts val="1600"/>
              </a:spcBef>
              <a:spcAft>
                <a:spcPts val="0"/>
              </a:spcAft>
              <a:buNone/>
              <a:defRPr sz="2400" b="1">
                <a:solidFill>
                  <a:srgbClr val="FFFFFF"/>
                </a:solidFill>
              </a:defRPr>
            </a:lvl2pPr>
            <a:lvl3pPr lvl="2" algn="ctr" rtl="0">
              <a:spcBef>
                <a:spcPts val="1600"/>
              </a:spcBef>
              <a:spcAft>
                <a:spcPts val="0"/>
              </a:spcAft>
              <a:buNone/>
              <a:defRPr sz="2400" b="1">
                <a:solidFill>
                  <a:srgbClr val="FFFFFF"/>
                </a:solidFill>
              </a:defRPr>
            </a:lvl3pPr>
            <a:lvl4pPr lvl="3" algn="ctr" rtl="0">
              <a:spcBef>
                <a:spcPts val="1600"/>
              </a:spcBef>
              <a:spcAft>
                <a:spcPts val="0"/>
              </a:spcAft>
              <a:buNone/>
              <a:defRPr sz="2400" b="1">
                <a:solidFill>
                  <a:srgbClr val="FFFFFF"/>
                </a:solidFill>
              </a:defRPr>
            </a:lvl4pPr>
            <a:lvl5pPr lvl="4" algn="ctr" rtl="0">
              <a:spcBef>
                <a:spcPts val="1600"/>
              </a:spcBef>
              <a:spcAft>
                <a:spcPts val="0"/>
              </a:spcAft>
              <a:buNone/>
              <a:defRPr sz="2400" b="1">
                <a:solidFill>
                  <a:srgbClr val="FFFFFF"/>
                </a:solidFill>
              </a:defRPr>
            </a:lvl5pPr>
            <a:lvl6pPr lvl="5" algn="ctr" rtl="0">
              <a:spcBef>
                <a:spcPts val="1600"/>
              </a:spcBef>
              <a:spcAft>
                <a:spcPts val="0"/>
              </a:spcAft>
              <a:buNone/>
              <a:defRPr sz="2400" b="1">
                <a:solidFill>
                  <a:srgbClr val="FFFFFF"/>
                </a:solidFill>
              </a:defRPr>
            </a:lvl6pPr>
            <a:lvl7pPr lvl="6" algn="ctr" rtl="0">
              <a:spcBef>
                <a:spcPts val="1600"/>
              </a:spcBef>
              <a:spcAft>
                <a:spcPts val="0"/>
              </a:spcAft>
              <a:buNone/>
              <a:defRPr sz="2400" b="1">
                <a:solidFill>
                  <a:srgbClr val="FFFFFF"/>
                </a:solidFill>
              </a:defRPr>
            </a:lvl7pPr>
            <a:lvl8pPr lvl="7" algn="ctr" rtl="0">
              <a:spcBef>
                <a:spcPts val="1600"/>
              </a:spcBef>
              <a:spcAft>
                <a:spcPts val="0"/>
              </a:spcAft>
              <a:buNone/>
              <a:defRPr sz="2400" b="1">
                <a:solidFill>
                  <a:srgbClr val="FFFFFF"/>
                </a:solidFill>
              </a:defRPr>
            </a:lvl8pPr>
            <a:lvl9pPr lvl="8" algn="ctr" rtl="0">
              <a:spcBef>
                <a:spcPts val="1600"/>
              </a:spcBef>
              <a:spcAft>
                <a:spcPts val="1600"/>
              </a:spcAft>
              <a:buNone/>
              <a:defRPr sz="2400" b="1">
                <a:solidFill>
                  <a:srgbClr val="FFFFFF"/>
                </a:solidFill>
              </a:defRPr>
            </a:lvl9pPr>
          </a:lstStyle>
          <a:p>
            <a:endParaRPr/>
          </a:p>
        </p:txBody>
      </p:sp>
      <p:sp>
        <p:nvSpPr>
          <p:cNvPr id="440" name="Google Shape;440;p13"/>
          <p:cNvSpPr txBox="1">
            <a:spLocks noGrp="1"/>
          </p:cNvSpPr>
          <p:nvPr>
            <p:ph type="body" idx="7"/>
          </p:nvPr>
        </p:nvSpPr>
        <p:spPr>
          <a:xfrm>
            <a:off x="5523321" y="2330857"/>
            <a:ext cx="16347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41" name="Google Shape;441;p13"/>
          <p:cNvSpPr txBox="1">
            <a:spLocks noGrp="1"/>
          </p:cNvSpPr>
          <p:nvPr>
            <p:ph type="subTitle" idx="8"/>
          </p:nvPr>
        </p:nvSpPr>
        <p:spPr>
          <a:xfrm>
            <a:off x="5523321" y="1789000"/>
            <a:ext cx="1634700" cy="466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None/>
              <a:defRPr sz="2400" b="1">
                <a:solidFill>
                  <a:srgbClr val="FFFFFF"/>
                </a:solidFill>
              </a:defRPr>
            </a:lvl1pPr>
            <a:lvl2pPr lvl="1" algn="ctr" rtl="0">
              <a:spcBef>
                <a:spcPts val="1600"/>
              </a:spcBef>
              <a:spcAft>
                <a:spcPts val="0"/>
              </a:spcAft>
              <a:buNone/>
              <a:defRPr sz="2400" b="1">
                <a:solidFill>
                  <a:srgbClr val="FFFFFF"/>
                </a:solidFill>
              </a:defRPr>
            </a:lvl2pPr>
            <a:lvl3pPr lvl="2" algn="ctr" rtl="0">
              <a:spcBef>
                <a:spcPts val="1600"/>
              </a:spcBef>
              <a:spcAft>
                <a:spcPts val="0"/>
              </a:spcAft>
              <a:buNone/>
              <a:defRPr sz="2400" b="1">
                <a:solidFill>
                  <a:srgbClr val="FFFFFF"/>
                </a:solidFill>
              </a:defRPr>
            </a:lvl3pPr>
            <a:lvl4pPr lvl="3" algn="ctr" rtl="0">
              <a:spcBef>
                <a:spcPts val="1600"/>
              </a:spcBef>
              <a:spcAft>
                <a:spcPts val="0"/>
              </a:spcAft>
              <a:buNone/>
              <a:defRPr sz="2400" b="1">
                <a:solidFill>
                  <a:srgbClr val="FFFFFF"/>
                </a:solidFill>
              </a:defRPr>
            </a:lvl4pPr>
            <a:lvl5pPr lvl="4" algn="ctr" rtl="0">
              <a:spcBef>
                <a:spcPts val="1600"/>
              </a:spcBef>
              <a:spcAft>
                <a:spcPts val="0"/>
              </a:spcAft>
              <a:buNone/>
              <a:defRPr sz="2400" b="1">
                <a:solidFill>
                  <a:srgbClr val="FFFFFF"/>
                </a:solidFill>
              </a:defRPr>
            </a:lvl5pPr>
            <a:lvl6pPr lvl="5" algn="ctr" rtl="0">
              <a:spcBef>
                <a:spcPts val="1600"/>
              </a:spcBef>
              <a:spcAft>
                <a:spcPts val="0"/>
              </a:spcAft>
              <a:buNone/>
              <a:defRPr sz="2400" b="1">
                <a:solidFill>
                  <a:srgbClr val="FFFFFF"/>
                </a:solidFill>
              </a:defRPr>
            </a:lvl6pPr>
            <a:lvl7pPr lvl="6" algn="ctr" rtl="0">
              <a:spcBef>
                <a:spcPts val="1600"/>
              </a:spcBef>
              <a:spcAft>
                <a:spcPts val="0"/>
              </a:spcAft>
              <a:buNone/>
              <a:defRPr sz="2400" b="1">
                <a:solidFill>
                  <a:srgbClr val="FFFFFF"/>
                </a:solidFill>
              </a:defRPr>
            </a:lvl7pPr>
            <a:lvl8pPr lvl="7" algn="ctr" rtl="0">
              <a:spcBef>
                <a:spcPts val="1600"/>
              </a:spcBef>
              <a:spcAft>
                <a:spcPts val="0"/>
              </a:spcAft>
              <a:buNone/>
              <a:defRPr sz="2400" b="1">
                <a:solidFill>
                  <a:srgbClr val="FFFFFF"/>
                </a:solidFill>
              </a:defRPr>
            </a:lvl8pPr>
            <a:lvl9pPr lvl="8" algn="ctr" rtl="0">
              <a:spcBef>
                <a:spcPts val="1600"/>
              </a:spcBef>
              <a:spcAft>
                <a:spcPts val="1600"/>
              </a:spcAft>
              <a:buNone/>
              <a:defRPr sz="2400" b="1">
                <a:solidFill>
                  <a:srgbClr val="FFFFFF"/>
                </a:solidFill>
              </a:defRPr>
            </a:lvl9pPr>
          </a:lstStyle>
          <a:p>
            <a:endParaRPr/>
          </a:p>
        </p:txBody>
      </p:sp>
      <p:sp>
        <p:nvSpPr>
          <p:cNvPr id="442" name="Google Shape;442;p13"/>
          <p:cNvSpPr txBox="1">
            <a:spLocks noGrp="1"/>
          </p:cNvSpPr>
          <p:nvPr>
            <p:ph type="body" idx="9"/>
          </p:nvPr>
        </p:nvSpPr>
        <p:spPr>
          <a:xfrm>
            <a:off x="7262243" y="2330857"/>
            <a:ext cx="16347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43" name="Google Shape;443;p13"/>
          <p:cNvSpPr txBox="1">
            <a:spLocks noGrp="1"/>
          </p:cNvSpPr>
          <p:nvPr>
            <p:ph type="subTitle" idx="13"/>
          </p:nvPr>
        </p:nvSpPr>
        <p:spPr>
          <a:xfrm>
            <a:off x="7262243" y="1789000"/>
            <a:ext cx="1634700" cy="466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None/>
              <a:defRPr sz="2400" b="1">
                <a:solidFill>
                  <a:srgbClr val="FFFFFF"/>
                </a:solidFill>
              </a:defRPr>
            </a:lvl1pPr>
            <a:lvl2pPr lvl="1" algn="ctr" rtl="0">
              <a:spcBef>
                <a:spcPts val="1600"/>
              </a:spcBef>
              <a:spcAft>
                <a:spcPts val="0"/>
              </a:spcAft>
              <a:buNone/>
              <a:defRPr sz="2400" b="1">
                <a:solidFill>
                  <a:srgbClr val="FFFFFF"/>
                </a:solidFill>
              </a:defRPr>
            </a:lvl2pPr>
            <a:lvl3pPr lvl="2" algn="ctr" rtl="0">
              <a:spcBef>
                <a:spcPts val="1600"/>
              </a:spcBef>
              <a:spcAft>
                <a:spcPts val="0"/>
              </a:spcAft>
              <a:buNone/>
              <a:defRPr sz="2400" b="1">
                <a:solidFill>
                  <a:srgbClr val="FFFFFF"/>
                </a:solidFill>
              </a:defRPr>
            </a:lvl3pPr>
            <a:lvl4pPr lvl="3" algn="ctr" rtl="0">
              <a:spcBef>
                <a:spcPts val="1600"/>
              </a:spcBef>
              <a:spcAft>
                <a:spcPts val="0"/>
              </a:spcAft>
              <a:buNone/>
              <a:defRPr sz="2400" b="1">
                <a:solidFill>
                  <a:srgbClr val="FFFFFF"/>
                </a:solidFill>
              </a:defRPr>
            </a:lvl4pPr>
            <a:lvl5pPr lvl="4" algn="ctr" rtl="0">
              <a:spcBef>
                <a:spcPts val="1600"/>
              </a:spcBef>
              <a:spcAft>
                <a:spcPts val="0"/>
              </a:spcAft>
              <a:buNone/>
              <a:defRPr sz="2400" b="1">
                <a:solidFill>
                  <a:srgbClr val="FFFFFF"/>
                </a:solidFill>
              </a:defRPr>
            </a:lvl5pPr>
            <a:lvl6pPr lvl="5" algn="ctr" rtl="0">
              <a:spcBef>
                <a:spcPts val="1600"/>
              </a:spcBef>
              <a:spcAft>
                <a:spcPts val="0"/>
              </a:spcAft>
              <a:buNone/>
              <a:defRPr sz="2400" b="1">
                <a:solidFill>
                  <a:srgbClr val="FFFFFF"/>
                </a:solidFill>
              </a:defRPr>
            </a:lvl6pPr>
            <a:lvl7pPr lvl="6" algn="ctr" rtl="0">
              <a:spcBef>
                <a:spcPts val="1600"/>
              </a:spcBef>
              <a:spcAft>
                <a:spcPts val="0"/>
              </a:spcAft>
              <a:buNone/>
              <a:defRPr sz="2400" b="1">
                <a:solidFill>
                  <a:srgbClr val="FFFFFF"/>
                </a:solidFill>
              </a:defRPr>
            </a:lvl7pPr>
            <a:lvl8pPr lvl="7" algn="ctr" rtl="0">
              <a:spcBef>
                <a:spcPts val="1600"/>
              </a:spcBef>
              <a:spcAft>
                <a:spcPts val="0"/>
              </a:spcAft>
              <a:buNone/>
              <a:defRPr sz="2400" b="1">
                <a:solidFill>
                  <a:srgbClr val="FFFFFF"/>
                </a:solidFill>
              </a:defRPr>
            </a:lvl8pPr>
            <a:lvl9pPr lvl="8" algn="ctr" rtl="0">
              <a:spcBef>
                <a:spcPts val="1600"/>
              </a:spcBef>
              <a:spcAft>
                <a:spcPts val="1600"/>
              </a:spcAft>
              <a:buNone/>
              <a:defRPr sz="2400" b="1">
                <a:solidFill>
                  <a:srgbClr val="FFFFFF"/>
                </a:solidFill>
              </a:defRPr>
            </a:lvl9pPr>
          </a:lstStyle>
          <a:p>
            <a:endParaRPr/>
          </a:p>
        </p:txBody>
      </p:sp>
      <p:sp>
        <p:nvSpPr>
          <p:cNvPr id="444" name="Google Shape;44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445"/>
        <p:cNvGrpSpPr/>
        <p:nvPr/>
      </p:nvGrpSpPr>
      <p:grpSpPr>
        <a:xfrm>
          <a:off x="0" y="0"/>
          <a:ext cx="0" cy="0"/>
          <a:chOff x="0" y="0"/>
          <a:chExt cx="0" cy="0"/>
        </a:xfrm>
      </p:grpSpPr>
      <p:grpSp>
        <p:nvGrpSpPr>
          <p:cNvPr id="446" name="Google Shape;446;p14"/>
          <p:cNvGrpSpPr/>
          <p:nvPr/>
        </p:nvGrpSpPr>
        <p:grpSpPr>
          <a:xfrm>
            <a:off x="0" y="0"/>
            <a:ext cx="9144000" cy="5143500"/>
            <a:chOff x="0" y="0"/>
            <a:chExt cx="12192000" cy="6858000"/>
          </a:xfrm>
        </p:grpSpPr>
        <p:sp>
          <p:nvSpPr>
            <p:cNvPr id="447" name="Google Shape;447;p14"/>
            <p:cNvSpPr/>
            <p:nvPr/>
          </p:nvSpPr>
          <p:spPr>
            <a:xfrm>
              <a:off x="0" y="0"/>
              <a:ext cx="12192000" cy="68580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48" name="Google Shape;448;p14">
              <a:hlinkClick r:id="rId2"/>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5600" y="331100"/>
              <a:ext cx="5101466" cy="2201299"/>
            </a:xfrm>
            <a:prstGeom prst="rect">
              <a:avLst/>
            </a:prstGeom>
            <a:noFill/>
            <a:ln>
              <a:noFill/>
            </a:ln>
          </p:spPr>
        </p:pic>
        <p:sp>
          <p:nvSpPr>
            <p:cNvPr id="449" name="Google Shape;449;p14"/>
            <p:cNvSpPr txBox="1"/>
            <p:nvPr/>
          </p:nvSpPr>
          <p:spPr>
            <a:xfrm>
              <a:off x="463500" y="2858061"/>
              <a:ext cx="8956500" cy="24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b="1">
                  <a:solidFill>
                    <a:srgbClr val="3F3F3F"/>
                  </a:solidFill>
                  <a:latin typeface="Poppins"/>
                  <a:ea typeface="Poppins"/>
                  <a:cs typeface="Poppins"/>
                  <a:sym typeface="Poppins"/>
                </a:rPr>
                <a:t>Free </a:t>
              </a:r>
              <a:r>
                <a:rPr lang="en" sz="2700">
                  <a:solidFill>
                    <a:srgbClr val="3F3F3F"/>
                  </a:solidFill>
                  <a:latin typeface="Poppins"/>
                  <a:ea typeface="Poppins"/>
                  <a:cs typeface="Poppins"/>
                  <a:sym typeface="Poppins"/>
                </a:rPr>
                <a:t>themes and templates for </a:t>
              </a:r>
              <a:r>
                <a:rPr lang="en" sz="2700" b="1">
                  <a:solidFill>
                    <a:srgbClr val="3F3F3F"/>
                  </a:solidFill>
                  <a:latin typeface="Poppins"/>
                  <a:ea typeface="Poppins"/>
                  <a:cs typeface="Poppins"/>
                  <a:sym typeface="Poppins"/>
                </a:rPr>
                <a:t>Google Slides</a:t>
              </a:r>
              <a:r>
                <a:rPr lang="en" sz="2700">
                  <a:solidFill>
                    <a:srgbClr val="3F3F3F"/>
                  </a:solidFill>
                  <a:latin typeface="Poppins"/>
                  <a:ea typeface="Poppins"/>
                  <a:cs typeface="Poppins"/>
                  <a:sym typeface="Poppins"/>
                </a:rPr>
                <a:t> or </a:t>
              </a:r>
              <a:r>
                <a:rPr lang="en" sz="2700" b="1">
                  <a:solidFill>
                    <a:srgbClr val="3F3F3F"/>
                  </a:solidFill>
                  <a:latin typeface="Poppins"/>
                  <a:ea typeface="Poppins"/>
                  <a:cs typeface="Poppins"/>
                  <a:sym typeface="Poppins"/>
                </a:rPr>
                <a:t>PowerPoint</a:t>
              </a: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r>
                <a:rPr lang="en" sz="2300" b="1">
                  <a:solidFill>
                    <a:srgbClr val="FFCB25"/>
                  </a:solidFill>
                  <a:latin typeface="Poppins"/>
                  <a:ea typeface="Poppins"/>
                  <a:cs typeface="Poppins"/>
                  <a:sym typeface="Poppins"/>
                </a:rPr>
                <a:t>NOT to be sold as is or modified!</a:t>
              </a:r>
              <a:endParaRPr sz="2300" b="1">
                <a:solidFill>
                  <a:srgbClr val="FFCB25"/>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3300" b="1">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p:txBody>
        </p:sp>
        <p:cxnSp>
          <p:nvCxnSpPr>
            <p:cNvPr id="450" name="Google Shape;450;p14"/>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451" name="Google Shape;451;p14">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982558" y="5912306"/>
              <a:ext cx="713232" cy="637863"/>
            </a:xfrm>
            <a:prstGeom prst="rect">
              <a:avLst/>
            </a:prstGeom>
            <a:noFill/>
            <a:ln>
              <a:noFill/>
            </a:ln>
          </p:spPr>
        </p:pic>
        <p:pic>
          <p:nvPicPr>
            <p:cNvPr id="452" name="Google Shape;452;p14">
              <a:hlinkClick r:id="rId7"/>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764428" y="5916798"/>
              <a:ext cx="708660" cy="628879"/>
            </a:xfrm>
            <a:prstGeom prst="rect">
              <a:avLst/>
            </a:prstGeom>
            <a:noFill/>
            <a:ln>
              <a:noFill/>
            </a:ln>
          </p:spPr>
        </p:pic>
        <p:pic>
          <p:nvPicPr>
            <p:cNvPr id="453" name="Google Shape;453;p14">
              <a:hlinkClick r:id="rId9"/>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0541715" y="5905569"/>
              <a:ext cx="612648" cy="624387"/>
            </a:xfrm>
            <a:prstGeom prst="rect">
              <a:avLst/>
            </a:prstGeom>
            <a:noFill/>
            <a:ln>
              <a:noFill/>
            </a:ln>
          </p:spPr>
        </p:pic>
        <p:pic>
          <p:nvPicPr>
            <p:cNvPr id="454" name="Google Shape;454;p14">
              <a:hlinkClick r:id="rId11"/>
            </p:cNvPr>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1219049" y="5916799"/>
              <a:ext cx="699516" cy="601927"/>
            </a:xfrm>
            <a:prstGeom prst="rect">
              <a:avLst/>
            </a:prstGeom>
            <a:noFill/>
            <a:ln>
              <a:noFill/>
            </a:ln>
          </p:spPr>
        </p:pic>
        <p:sp>
          <p:nvSpPr>
            <p:cNvPr id="455" name="Google Shape;455;p14"/>
            <p:cNvSpPr txBox="1"/>
            <p:nvPr/>
          </p:nvSpPr>
          <p:spPr>
            <a:xfrm>
              <a:off x="7072500" y="4813375"/>
              <a:ext cx="4915500" cy="1001100"/>
            </a:xfrm>
            <a:prstGeom prst="rect">
              <a:avLst/>
            </a:prstGeom>
            <a:noFill/>
            <a:ln>
              <a:noFill/>
            </a:ln>
          </p:spPr>
          <p:txBody>
            <a:bodyPr spcFirstLastPara="1" wrap="square" lIns="68575" tIns="68575" rIns="68575" bIns="68575" anchor="t" anchorCtr="0">
              <a:noAutofit/>
            </a:bodyPr>
            <a:lstStyle/>
            <a:p>
              <a:pPr marL="0" lvl="0" indent="0" algn="r" rtl="0">
                <a:spcBef>
                  <a:spcPts val="0"/>
                </a:spcBef>
                <a:spcAft>
                  <a:spcPts val="0"/>
                </a:spcAft>
                <a:buNone/>
              </a:pPr>
              <a:r>
                <a:rPr lang="en" sz="1800" b="1">
                  <a:solidFill>
                    <a:srgbClr val="252525"/>
                  </a:solidFill>
                  <a:latin typeface="Homemade Apple"/>
                  <a:ea typeface="Homemade Apple"/>
                  <a:cs typeface="Homemade Apple"/>
                  <a:sym typeface="Homemade Apple"/>
                </a:rPr>
                <a:t>Sharing is caring!</a:t>
              </a:r>
              <a:endParaRPr sz="18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6"/>
        <p:cNvGrpSpPr/>
        <p:nvPr/>
      </p:nvGrpSpPr>
      <p:grpSpPr>
        <a:xfrm>
          <a:off x="0" y="0"/>
          <a:ext cx="0" cy="0"/>
          <a:chOff x="0" y="0"/>
          <a:chExt cx="0" cy="0"/>
        </a:xfrm>
      </p:grpSpPr>
      <p:sp>
        <p:nvSpPr>
          <p:cNvPr id="457" name="Google Shape;457;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8" name="Google Shape;458;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9" name="Google Shape;45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366"/>
        <p:cNvGrpSpPr/>
        <p:nvPr/>
      </p:nvGrpSpPr>
      <p:grpSpPr>
        <a:xfrm>
          <a:off x="0" y="0"/>
          <a:ext cx="0" cy="0"/>
          <a:chOff x="0" y="0"/>
          <a:chExt cx="0" cy="0"/>
        </a:xfrm>
      </p:grpSpPr>
      <p:sp>
        <p:nvSpPr>
          <p:cNvPr id="367" name="Google Shape;36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68" name="Google Shape;368;p3"/>
          <p:cNvSpPr txBox="1">
            <a:spLocks noGrp="1"/>
          </p:cNvSpPr>
          <p:nvPr>
            <p:ph type="title"/>
          </p:nvPr>
        </p:nvSpPr>
        <p:spPr>
          <a:xfrm>
            <a:off x="311700" y="445031"/>
            <a:ext cx="4248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369" name="Google Shape;369;p3"/>
          <p:cNvSpPr txBox="1">
            <a:spLocks noGrp="1"/>
          </p:cNvSpPr>
          <p:nvPr>
            <p:ph type="body" idx="1"/>
          </p:nvPr>
        </p:nvSpPr>
        <p:spPr>
          <a:xfrm>
            <a:off x="311700" y="2304731"/>
            <a:ext cx="4248600" cy="23586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sz="1800"/>
            </a:lvl1pPr>
            <a:lvl2pPr marL="914400" lvl="1" indent="-342900" rtl="0">
              <a:lnSpc>
                <a:spcPct val="115000"/>
              </a:lnSpc>
              <a:spcBef>
                <a:spcPts val="1600"/>
              </a:spcBef>
              <a:spcAft>
                <a:spcPts val="0"/>
              </a:spcAft>
              <a:buSzPts val="1800"/>
              <a:buChar char="○"/>
              <a:defRPr sz="1800"/>
            </a:lvl2pPr>
            <a:lvl3pPr marL="1371600" lvl="2" indent="-342900" rtl="0">
              <a:lnSpc>
                <a:spcPct val="115000"/>
              </a:lnSpc>
              <a:spcBef>
                <a:spcPts val="1600"/>
              </a:spcBef>
              <a:spcAft>
                <a:spcPts val="0"/>
              </a:spcAft>
              <a:buSzPts val="1800"/>
              <a:buChar char="■"/>
              <a:defRPr sz="1800"/>
            </a:lvl3pPr>
            <a:lvl4pPr marL="1828800" lvl="3" indent="-342900" rtl="0">
              <a:lnSpc>
                <a:spcPct val="115000"/>
              </a:lnSpc>
              <a:spcBef>
                <a:spcPts val="1600"/>
              </a:spcBef>
              <a:spcAft>
                <a:spcPts val="0"/>
              </a:spcAft>
              <a:buSzPts val="1800"/>
              <a:buChar char="●"/>
              <a:defRPr sz="1800"/>
            </a:lvl4pPr>
            <a:lvl5pPr marL="2286000" lvl="4" indent="-342900" rtl="0">
              <a:lnSpc>
                <a:spcPct val="115000"/>
              </a:lnSpc>
              <a:spcBef>
                <a:spcPts val="1600"/>
              </a:spcBef>
              <a:spcAft>
                <a:spcPts val="0"/>
              </a:spcAft>
              <a:buSzPts val="1800"/>
              <a:buChar char="○"/>
              <a:defRPr sz="1800"/>
            </a:lvl5pPr>
            <a:lvl6pPr marL="2743200" lvl="5" indent="-342900" rtl="0">
              <a:lnSpc>
                <a:spcPct val="115000"/>
              </a:lnSpc>
              <a:spcBef>
                <a:spcPts val="1600"/>
              </a:spcBef>
              <a:spcAft>
                <a:spcPts val="0"/>
              </a:spcAft>
              <a:buSzPts val="1800"/>
              <a:buChar char="■"/>
              <a:defRPr sz="1800"/>
            </a:lvl6pPr>
            <a:lvl7pPr marL="3200400" lvl="6" indent="-342900" rtl="0">
              <a:lnSpc>
                <a:spcPct val="115000"/>
              </a:lnSpc>
              <a:spcBef>
                <a:spcPts val="1600"/>
              </a:spcBef>
              <a:spcAft>
                <a:spcPts val="0"/>
              </a:spcAft>
              <a:buSzPts val="1800"/>
              <a:buChar char="●"/>
              <a:defRPr sz="1800"/>
            </a:lvl7pPr>
            <a:lvl8pPr marL="3657600" lvl="7" indent="-342900" rtl="0">
              <a:lnSpc>
                <a:spcPct val="115000"/>
              </a:lnSpc>
              <a:spcBef>
                <a:spcPts val="1600"/>
              </a:spcBef>
              <a:spcAft>
                <a:spcPts val="0"/>
              </a:spcAft>
              <a:buSzPts val="1800"/>
              <a:buChar char="○"/>
              <a:defRPr sz="1800"/>
            </a:lvl8pPr>
            <a:lvl9pPr marL="4114800" lvl="8" indent="-342900" rtl="0">
              <a:lnSpc>
                <a:spcPct val="115000"/>
              </a:lnSpc>
              <a:spcBef>
                <a:spcPts val="1600"/>
              </a:spcBef>
              <a:spcAft>
                <a:spcPts val="1600"/>
              </a:spcAft>
              <a:buSzPts val="1800"/>
              <a:buChar char="■"/>
              <a:defRPr sz="1800"/>
            </a:lvl9pPr>
          </a:lstStyle>
          <a:p>
            <a:endParaRPr/>
          </a:p>
        </p:txBody>
      </p:sp>
      <p:sp>
        <p:nvSpPr>
          <p:cNvPr id="370" name="Google Shape;370;p3"/>
          <p:cNvSpPr txBox="1">
            <a:spLocks noGrp="1"/>
          </p:cNvSpPr>
          <p:nvPr>
            <p:ph type="subTitle" idx="2"/>
          </p:nvPr>
        </p:nvSpPr>
        <p:spPr>
          <a:xfrm>
            <a:off x="311700" y="1296806"/>
            <a:ext cx="4248600" cy="728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500">
                <a:solidFill>
                  <a:schemeClr val="lt2"/>
                </a:solidFill>
                <a:latin typeface="Yeseva One"/>
                <a:ea typeface="Yeseva One"/>
                <a:cs typeface="Yeseva One"/>
                <a:sym typeface="Yeseva 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71" name="Google Shape;371;p3"/>
          <p:cNvSpPr/>
          <p:nvPr/>
        </p:nvSpPr>
        <p:spPr>
          <a:xfrm>
            <a:off x="0" y="5074920"/>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2" name="Google Shape;372;p3"/>
          <p:cNvSpPr/>
          <p:nvPr/>
        </p:nvSpPr>
        <p:spPr>
          <a:xfrm>
            <a:off x="730822" y="5074920"/>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3" name="Google Shape;373;p3"/>
          <p:cNvSpPr/>
          <p:nvPr/>
        </p:nvSpPr>
        <p:spPr>
          <a:xfrm>
            <a:off x="1461644" y="5074920"/>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374"/>
        <p:cNvGrpSpPr/>
        <p:nvPr/>
      </p:nvGrpSpPr>
      <p:grpSpPr>
        <a:xfrm>
          <a:off x="0" y="0"/>
          <a:ext cx="0" cy="0"/>
          <a:chOff x="0" y="0"/>
          <a:chExt cx="0" cy="0"/>
        </a:xfrm>
      </p:grpSpPr>
      <p:sp>
        <p:nvSpPr>
          <p:cNvPr id="375" name="Google Shape;375;p4"/>
          <p:cNvSpPr txBox="1">
            <a:spLocks noGrp="1"/>
          </p:cNvSpPr>
          <p:nvPr>
            <p:ph type="body" idx="1"/>
          </p:nvPr>
        </p:nvSpPr>
        <p:spPr>
          <a:xfrm>
            <a:off x="2372194" y="1152483"/>
            <a:ext cx="62334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376" name="Google Shape;37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77" name="Google Shape;377;p4"/>
          <p:cNvSpPr txBox="1">
            <a:spLocks noGrp="1"/>
          </p:cNvSpPr>
          <p:nvPr>
            <p:ph type="title"/>
          </p:nvPr>
        </p:nvSpPr>
        <p:spPr>
          <a:xfrm>
            <a:off x="2372194" y="445031"/>
            <a:ext cx="6233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378" name="Google Shape;378;p4"/>
          <p:cNvSpPr/>
          <p:nvPr/>
        </p:nvSpPr>
        <p:spPr>
          <a:xfrm>
            <a:off x="7001063" y="5056751"/>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9" name="Google Shape;379;p4"/>
          <p:cNvSpPr/>
          <p:nvPr/>
        </p:nvSpPr>
        <p:spPr>
          <a:xfrm>
            <a:off x="7731885" y="5056751"/>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0" name="Google Shape;380;p4"/>
          <p:cNvSpPr/>
          <p:nvPr/>
        </p:nvSpPr>
        <p:spPr>
          <a:xfrm>
            <a:off x="8462707" y="5056751"/>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1" name="Google Shape;381;p4"/>
          <p:cNvSpPr/>
          <p:nvPr/>
        </p:nvSpPr>
        <p:spPr>
          <a:xfrm>
            <a:off x="0" y="0"/>
            <a:ext cx="96000" cy="51435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382"/>
        <p:cNvGrpSpPr/>
        <p:nvPr/>
      </p:nvGrpSpPr>
      <p:grpSpPr>
        <a:xfrm>
          <a:off x="0" y="0"/>
          <a:ext cx="0" cy="0"/>
          <a:chOff x="0" y="0"/>
          <a:chExt cx="0" cy="0"/>
        </a:xfrm>
      </p:grpSpPr>
      <p:sp>
        <p:nvSpPr>
          <p:cNvPr id="383" name="Google Shape;38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84" name="Google Shape;384;p5"/>
          <p:cNvSpPr txBox="1">
            <a:spLocks noGrp="1"/>
          </p:cNvSpPr>
          <p:nvPr>
            <p:ph type="title"/>
          </p:nvPr>
        </p:nvSpPr>
        <p:spPr>
          <a:xfrm>
            <a:off x="311738" y="2046881"/>
            <a:ext cx="8520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5400"/>
              <a:buNone/>
              <a:defRPr sz="5400">
                <a:solidFill>
                  <a:schemeClr val="dk1"/>
                </a:solidFill>
              </a:defRPr>
            </a:lvl1pPr>
            <a:lvl2pPr lvl="1" algn="ctr" rtl="0">
              <a:spcBef>
                <a:spcPts val="0"/>
              </a:spcBef>
              <a:spcAft>
                <a:spcPts val="0"/>
              </a:spcAft>
              <a:buClr>
                <a:schemeClr val="dk1"/>
              </a:buClr>
              <a:buSzPts val="5400"/>
              <a:buNone/>
              <a:defRPr sz="5400">
                <a:solidFill>
                  <a:schemeClr val="dk1"/>
                </a:solidFill>
              </a:defRPr>
            </a:lvl2pPr>
            <a:lvl3pPr lvl="2" algn="ctr" rtl="0">
              <a:spcBef>
                <a:spcPts val="0"/>
              </a:spcBef>
              <a:spcAft>
                <a:spcPts val="0"/>
              </a:spcAft>
              <a:buClr>
                <a:schemeClr val="dk1"/>
              </a:buClr>
              <a:buSzPts val="5400"/>
              <a:buNone/>
              <a:defRPr sz="5400">
                <a:solidFill>
                  <a:schemeClr val="dk1"/>
                </a:solidFill>
              </a:defRPr>
            </a:lvl3pPr>
            <a:lvl4pPr lvl="3" algn="ctr" rtl="0">
              <a:spcBef>
                <a:spcPts val="0"/>
              </a:spcBef>
              <a:spcAft>
                <a:spcPts val="0"/>
              </a:spcAft>
              <a:buClr>
                <a:schemeClr val="dk1"/>
              </a:buClr>
              <a:buSzPts val="5400"/>
              <a:buNone/>
              <a:defRPr sz="5400">
                <a:solidFill>
                  <a:schemeClr val="dk1"/>
                </a:solidFill>
              </a:defRPr>
            </a:lvl4pPr>
            <a:lvl5pPr lvl="4" algn="ctr" rtl="0">
              <a:spcBef>
                <a:spcPts val="0"/>
              </a:spcBef>
              <a:spcAft>
                <a:spcPts val="0"/>
              </a:spcAft>
              <a:buClr>
                <a:schemeClr val="dk1"/>
              </a:buClr>
              <a:buSzPts val="5400"/>
              <a:buNone/>
              <a:defRPr sz="5400">
                <a:solidFill>
                  <a:schemeClr val="dk1"/>
                </a:solidFill>
              </a:defRPr>
            </a:lvl5pPr>
            <a:lvl6pPr lvl="5" algn="ctr" rtl="0">
              <a:spcBef>
                <a:spcPts val="0"/>
              </a:spcBef>
              <a:spcAft>
                <a:spcPts val="0"/>
              </a:spcAft>
              <a:buClr>
                <a:schemeClr val="dk1"/>
              </a:buClr>
              <a:buSzPts val="5400"/>
              <a:buNone/>
              <a:defRPr sz="5400">
                <a:solidFill>
                  <a:schemeClr val="dk1"/>
                </a:solidFill>
              </a:defRPr>
            </a:lvl6pPr>
            <a:lvl7pPr lvl="6" algn="ctr" rtl="0">
              <a:spcBef>
                <a:spcPts val="0"/>
              </a:spcBef>
              <a:spcAft>
                <a:spcPts val="0"/>
              </a:spcAft>
              <a:buClr>
                <a:schemeClr val="dk1"/>
              </a:buClr>
              <a:buSzPts val="5400"/>
              <a:buNone/>
              <a:defRPr sz="5400">
                <a:solidFill>
                  <a:schemeClr val="dk1"/>
                </a:solidFill>
              </a:defRPr>
            </a:lvl7pPr>
            <a:lvl8pPr lvl="7" algn="ctr" rtl="0">
              <a:spcBef>
                <a:spcPts val="0"/>
              </a:spcBef>
              <a:spcAft>
                <a:spcPts val="0"/>
              </a:spcAft>
              <a:buClr>
                <a:schemeClr val="dk1"/>
              </a:buClr>
              <a:buSzPts val="5400"/>
              <a:buNone/>
              <a:defRPr sz="5400">
                <a:solidFill>
                  <a:schemeClr val="dk1"/>
                </a:solidFill>
              </a:defRPr>
            </a:lvl8pPr>
            <a:lvl9pPr lvl="8" algn="ctr" rtl="0">
              <a:spcBef>
                <a:spcPts val="0"/>
              </a:spcBef>
              <a:spcAft>
                <a:spcPts val="0"/>
              </a:spcAft>
              <a:buClr>
                <a:schemeClr val="dk1"/>
              </a:buClr>
              <a:buSzPts val="5400"/>
              <a:buNone/>
              <a:defRPr sz="5400">
                <a:solidFill>
                  <a:schemeClr val="dk1"/>
                </a:solidFill>
              </a:defRPr>
            </a:lvl9pPr>
          </a:lstStyle>
          <a:p>
            <a:endParaRPr/>
          </a:p>
        </p:txBody>
      </p:sp>
      <p:sp>
        <p:nvSpPr>
          <p:cNvPr id="385" name="Google Shape;385;p5"/>
          <p:cNvSpPr/>
          <p:nvPr/>
        </p:nvSpPr>
        <p:spPr>
          <a:xfrm>
            <a:off x="3500531" y="3358631"/>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6" name="Google Shape;386;p5"/>
          <p:cNvSpPr/>
          <p:nvPr/>
        </p:nvSpPr>
        <p:spPr>
          <a:xfrm>
            <a:off x="4231353" y="3358631"/>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7" name="Google Shape;387;p5"/>
          <p:cNvSpPr/>
          <p:nvPr/>
        </p:nvSpPr>
        <p:spPr>
          <a:xfrm>
            <a:off x="4962175" y="3358631"/>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388"/>
        <p:cNvGrpSpPr/>
        <p:nvPr/>
      </p:nvGrpSpPr>
      <p:grpSpPr>
        <a:xfrm>
          <a:off x="0" y="0"/>
          <a:ext cx="0" cy="0"/>
          <a:chOff x="0" y="0"/>
          <a:chExt cx="0" cy="0"/>
        </a:xfrm>
      </p:grpSpPr>
      <p:sp>
        <p:nvSpPr>
          <p:cNvPr id="389" name="Google Shape;389;p6"/>
          <p:cNvSpPr txBox="1">
            <a:spLocks noGrp="1"/>
          </p:cNvSpPr>
          <p:nvPr>
            <p:ph type="body" idx="1"/>
          </p:nvPr>
        </p:nvSpPr>
        <p:spPr>
          <a:xfrm>
            <a:off x="311700" y="1152479"/>
            <a:ext cx="67287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Font typeface="Atma SemiBold"/>
              <a:buChar char="■"/>
              <a:defRPr sz="2000">
                <a:solidFill>
                  <a:schemeClr val="dk1"/>
                </a:solidFill>
                <a:latin typeface="Atma SemiBold"/>
                <a:ea typeface="Atma SemiBold"/>
                <a:cs typeface="Atma SemiBold"/>
                <a:sym typeface="Atma SemiBold"/>
              </a:defRPr>
            </a:lvl1pPr>
            <a:lvl2pPr marL="914400" lvl="1" indent="-317500" rtl="0">
              <a:spcBef>
                <a:spcPts val="1600"/>
              </a:spcBef>
              <a:spcAft>
                <a:spcPts val="0"/>
              </a:spcAft>
              <a:buClr>
                <a:srgbClr val="252525"/>
              </a:buClr>
              <a:buSzPts val="1400"/>
              <a:buFont typeface="Pangolin"/>
              <a:buChar char="○"/>
              <a:defRPr>
                <a:solidFill>
                  <a:srgbClr val="252525"/>
                </a:solidFill>
                <a:latin typeface="Pangolin"/>
                <a:ea typeface="Pangolin"/>
                <a:cs typeface="Pangolin"/>
                <a:sym typeface="Pangolin"/>
              </a:defRPr>
            </a:lvl2pPr>
            <a:lvl3pPr marL="1371600" lvl="2" indent="-317500" rtl="0">
              <a:spcBef>
                <a:spcPts val="1600"/>
              </a:spcBef>
              <a:spcAft>
                <a:spcPts val="0"/>
              </a:spcAft>
              <a:buSzPts val="1400"/>
              <a:buFont typeface="Pangolin"/>
              <a:buChar char="■"/>
              <a:defRPr>
                <a:latin typeface="Pangolin"/>
                <a:ea typeface="Pangolin"/>
                <a:cs typeface="Pangolin"/>
                <a:sym typeface="Pangolin"/>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0" name="Google Shape;39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6"/>
          <p:cNvSpPr txBox="1">
            <a:spLocks noGrp="1"/>
          </p:cNvSpPr>
          <p:nvPr>
            <p:ph type="title"/>
          </p:nvPr>
        </p:nvSpPr>
        <p:spPr>
          <a:xfrm>
            <a:off x="311700" y="445031"/>
            <a:ext cx="6728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tma"/>
              <a:buNone/>
              <a:defRPr sz="3600">
                <a:solidFill>
                  <a:schemeClr val="dk1"/>
                </a:solidFill>
                <a:latin typeface="Atma"/>
                <a:ea typeface="Atma"/>
                <a:cs typeface="Atma"/>
                <a:sym typeface="Atma"/>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392"/>
        <p:cNvGrpSpPr/>
        <p:nvPr/>
      </p:nvGrpSpPr>
      <p:grpSpPr>
        <a:xfrm>
          <a:off x="0" y="0"/>
          <a:ext cx="0" cy="0"/>
          <a:chOff x="0" y="0"/>
          <a:chExt cx="0" cy="0"/>
        </a:xfrm>
      </p:grpSpPr>
      <p:sp>
        <p:nvSpPr>
          <p:cNvPr id="393" name="Google Shape;393;p7"/>
          <p:cNvSpPr txBox="1">
            <a:spLocks noGrp="1"/>
          </p:cNvSpPr>
          <p:nvPr>
            <p:ph type="title"/>
          </p:nvPr>
        </p:nvSpPr>
        <p:spPr>
          <a:xfrm>
            <a:off x="2317275" y="450150"/>
            <a:ext cx="62883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4" name="Google Shape;39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7"/>
          <p:cNvSpPr/>
          <p:nvPr/>
        </p:nvSpPr>
        <p:spPr>
          <a:xfrm>
            <a:off x="0" y="0"/>
            <a:ext cx="96000" cy="51435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96"/>
        <p:cNvGrpSpPr/>
        <p:nvPr/>
      </p:nvGrpSpPr>
      <p:grpSpPr>
        <a:xfrm>
          <a:off x="0" y="0"/>
          <a:ext cx="0" cy="0"/>
          <a:chOff x="0" y="0"/>
          <a:chExt cx="0" cy="0"/>
        </a:xfrm>
      </p:grpSpPr>
      <p:sp>
        <p:nvSpPr>
          <p:cNvPr id="397" name="Google Shape;397;p8"/>
          <p:cNvSpPr/>
          <p:nvPr/>
        </p:nvSpPr>
        <p:spPr>
          <a:xfrm>
            <a:off x="7369" y="-56"/>
            <a:ext cx="9144000" cy="51435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8" name="Google Shape;398;p8"/>
          <p:cNvSpPr txBox="1">
            <a:spLocks noGrp="1"/>
          </p:cNvSpPr>
          <p:nvPr>
            <p:ph type="title"/>
          </p:nvPr>
        </p:nvSpPr>
        <p:spPr>
          <a:xfrm>
            <a:off x="311703" y="842625"/>
            <a:ext cx="8520900" cy="355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600">
                <a:solidFill>
                  <a:schemeClr val="lt1"/>
                </a:solidFill>
              </a:defRPr>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endParaRPr/>
          </a:p>
        </p:txBody>
      </p:sp>
      <p:sp>
        <p:nvSpPr>
          <p:cNvPr id="399" name="Google Shape;39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00" name="Google Shape;400;p8"/>
          <p:cNvSpPr txBox="1"/>
          <p:nvPr/>
        </p:nvSpPr>
        <p:spPr>
          <a:xfrm rot="5400000">
            <a:off x="8405756" y="436254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Image">
  <p:cSld name="CUSTOM_12_1">
    <p:spTree>
      <p:nvGrpSpPr>
        <p:cNvPr id="1" name="Shape 401"/>
        <p:cNvGrpSpPr/>
        <p:nvPr/>
      </p:nvGrpSpPr>
      <p:grpSpPr>
        <a:xfrm>
          <a:off x="0" y="0"/>
          <a:ext cx="0" cy="0"/>
          <a:chOff x="0" y="0"/>
          <a:chExt cx="0" cy="0"/>
        </a:xfrm>
      </p:grpSpPr>
      <p:pic>
        <p:nvPicPr>
          <p:cNvPr id="402" name="Google Shape;402;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03" name="Google Shape;403;p9"/>
          <p:cNvSpPr txBox="1">
            <a:spLocks noGrp="1"/>
          </p:cNvSpPr>
          <p:nvPr>
            <p:ph type="title"/>
          </p:nvPr>
        </p:nvSpPr>
        <p:spPr>
          <a:xfrm>
            <a:off x="311703" y="842625"/>
            <a:ext cx="8520900" cy="355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600">
                <a:solidFill>
                  <a:schemeClr val="lt2"/>
                </a:solidFill>
                <a:highlight>
                  <a:schemeClr val="dk1"/>
                </a:highlight>
              </a:defRPr>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endParaRPr/>
          </a:p>
        </p:txBody>
      </p:sp>
      <p:sp>
        <p:nvSpPr>
          <p:cNvPr id="404" name="Google Shape;40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05" name="Google Shape;405;p9"/>
          <p:cNvSpPr txBox="1"/>
          <p:nvPr/>
        </p:nvSpPr>
        <p:spPr>
          <a:xfrm rot="5400000">
            <a:off x="8405756" y="436254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2"/>
                </a:solidFill>
                <a:latin typeface="Barlow Condensed"/>
                <a:ea typeface="Barlow Condensed"/>
                <a:cs typeface="Barlow Condensed"/>
                <a:sym typeface="Barlow Condensed"/>
              </a:rPr>
              <a:t>SLIDESMANIA.COM</a:t>
            </a:r>
            <a:endParaRPr sz="1100">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406"/>
        <p:cNvGrpSpPr/>
        <p:nvPr/>
      </p:nvGrpSpPr>
      <p:grpSpPr>
        <a:xfrm>
          <a:off x="0" y="0"/>
          <a:ext cx="0" cy="0"/>
          <a:chOff x="0" y="0"/>
          <a:chExt cx="0" cy="0"/>
        </a:xfrm>
      </p:grpSpPr>
      <p:sp>
        <p:nvSpPr>
          <p:cNvPr id="407" name="Google Shape;40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08" name="Google Shape;408;p10"/>
          <p:cNvSpPr txBox="1">
            <a:spLocks noGrp="1"/>
          </p:cNvSpPr>
          <p:nvPr>
            <p:ph type="title"/>
          </p:nvPr>
        </p:nvSpPr>
        <p:spPr>
          <a:xfrm>
            <a:off x="440513" y="445031"/>
            <a:ext cx="8262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409" name="Google Shape;409;p10"/>
          <p:cNvSpPr txBox="1">
            <a:spLocks noGrp="1"/>
          </p:cNvSpPr>
          <p:nvPr>
            <p:ph type="body" idx="1"/>
          </p:nvPr>
        </p:nvSpPr>
        <p:spPr>
          <a:xfrm>
            <a:off x="440513" y="1313231"/>
            <a:ext cx="39363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sz="1800"/>
            </a:lvl1pPr>
            <a:lvl2pPr marL="914400" lvl="1" indent="-342900" rtl="0">
              <a:lnSpc>
                <a:spcPct val="115000"/>
              </a:lnSpc>
              <a:spcBef>
                <a:spcPts val="1600"/>
              </a:spcBef>
              <a:spcAft>
                <a:spcPts val="0"/>
              </a:spcAft>
              <a:buSzPts val="1800"/>
              <a:buChar char="○"/>
              <a:defRPr sz="1800"/>
            </a:lvl2pPr>
            <a:lvl3pPr marL="1371600" lvl="2" indent="-342900" rtl="0">
              <a:lnSpc>
                <a:spcPct val="115000"/>
              </a:lnSpc>
              <a:spcBef>
                <a:spcPts val="1600"/>
              </a:spcBef>
              <a:spcAft>
                <a:spcPts val="0"/>
              </a:spcAft>
              <a:buSzPts val="1800"/>
              <a:buChar char="■"/>
              <a:defRPr sz="1800"/>
            </a:lvl3pPr>
            <a:lvl4pPr marL="1828800" lvl="3" indent="-342900" rtl="0">
              <a:lnSpc>
                <a:spcPct val="115000"/>
              </a:lnSpc>
              <a:spcBef>
                <a:spcPts val="1600"/>
              </a:spcBef>
              <a:spcAft>
                <a:spcPts val="0"/>
              </a:spcAft>
              <a:buSzPts val="1800"/>
              <a:buChar char="●"/>
              <a:defRPr sz="1800"/>
            </a:lvl4pPr>
            <a:lvl5pPr marL="2286000" lvl="4" indent="-342900" rtl="0">
              <a:lnSpc>
                <a:spcPct val="115000"/>
              </a:lnSpc>
              <a:spcBef>
                <a:spcPts val="1600"/>
              </a:spcBef>
              <a:spcAft>
                <a:spcPts val="0"/>
              </a:spcAft>
              <a:buSzPts val="1800"/>
              <a:buChar char="○"/>
              <a:defRPr sz="1800"/>
            </a:lvl5pPr>
            <a:lvl6pPr marL="2743200" lvl="5" indent="-342900" rtl="0">
              <a:lnSpc>
                <a:spcPct val="115000"/>
              </a:lnSpc>
              <a:spcBef>
                <a:spcPts val="1600"/>
              </a:spcBef>
              <a:spcAft>
                <a:spcPts val="0"/>
              </a:spcAft>
              <a:buSzPts val="1800"/>
              <a:buChar char="■"/>
              <a:defRPr sz="1800"/>
            </a:lvl6pPr>
            <a:lvl7pPr marL="3200400" lvl="6" indent="-342900" rtl="0">
              <a:lnSpc>
                <a:spcPct val="115000"/>
              </a:lnSpc>
              <a:spcBef>
                <a:spcPts val="1600"/>
              </a:spcBef>
              <a:spcAft>
                <a:spcPts val="0"/>
              </a:spcAft>
              <a:buSzPts val="1800"/>
              <a:buChar char="●"/>
              <a:defRPr sz="1800"/>
            </a:lvl7pPr>
            <a:lvl8pPr marL="3657600" lvl="7" indent="-342900" rtl="0">
              <a:lnSpc>
                <a:spcPct val="115000"/>
              </a:lnSpc>
              <a:spcBef>
                <a:spcPts val="1600"/>
              </a:spcBef>
              <a:spcAft>
                <a:spcPts val="0"/>
              </a:spcAft>
              <a:buSzPts val="1800"/>
              <a:buChar char="○"/>
              <a:defRPr sz="1800"/>
            </a:lvl8pPr>
            <a:lvl9pPr marL="4114800" lvl="8" indent="-342900" rtl="0">
              <a:lnSpc>
                <a:spcPct val="115000"/>
              </a:lnSpc>
              <a:spcBef>
                <a:spcPts val="1600"/>
              </a:spcBef>
              <a:spcAft>
                <a:spcPts val="1600"/>
              </a:spcAft>
              <a:buSzPts val="1800"/>
              <a:buChar char="■"/>
              <a:defRPr sz="1800"/>
            </a:lvl9pPr>
          </a:lstStyle>
          <a:p>
            <a:endParaRPr/>
          </a:p>
        </p:txBody>
      </p:sp>
      <p:sp>
        <p:nvSpPr>
          <p:cNvPr id="410" name="Google Shape;410;p10"/>
          <p:cNvSpPr txBox="1">
            <a:spLocks noGrp="1"/>
          </p:cNvSpPr>
          <p:nvPr>
            <p:ph type="body" idx="2"/>
          </p:nvPr>
        </p:nvSpPr>
        <p:spPr>
          <a:xfrm>
            <a:off x="4767113" y="1313231"/>
            <a:ext cx="39363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sz="1800"/>
            </a:lvl1pPr>
            <a:lvl2pPr marL="914400" lvl="1" indent="-342900" rtl="0">
              <a:lnSpc>
                <a:spcPct val="115000"/>
              </a:lnSpc>
              <a:spcBef>
                <a:spcPts val="1600"/>
              </a:spcBef>
              <a:spcAft>
                <a:spcPts val="0"/>
              </a:spcAft>
              <a:buSzPts val="1800"/>
              <a:buChar char="○"/>
              <a:defRPr sz="1800"/>
            </a:lvl2pPr>
            <a:lvl3pPr marL="1371600" lvl="2" indent="-342900" rtl="0">
              <a:lnSpc>
                <a:spcPct val="115000"/>
              </a:lnSpc>
              <a:spcBef>
                <a:spcPts val="1600"/>
              </a:spcBef>
              <a:spcAft>
                <a:spcPts val="0"/>
              </a:spcAft>
              <a:buSzPts val="1800"/>
              <a:buChar char="■"/>
              <a:defRPr sz="1800"/>
            </a:lvl3pPr>
            <a:lvl4pPr marL="1828800" lvl="3" indent="-342900" rtl="0">
              <a:lnSpc>
                <a:spcPct val="115000"/>
              </a:lnSpc>
              <a:spcBef>
                <a:spcPts val="1600"/>
              </a:spcBef>
              <a:spcAft>
                <a:spcPts val="0"/>
              </a:spcAft>
              <a:buSzPts val="1800"/>
              <a:buChar char="●"/>
              <a:defRPr sz="1800"/>
            </a:lvl4pPr>
            <a:lvl5pPr marL="2286000" lvl="4" indent="-342900" rtl="0">
              <a:lnSpc>
                <a:spcPct val="115000"/>
              </a:lnSpc>
              <a:spcBef>
                <a:spcPts val="1600"/>
              </a:spcBef>
              <a:spcAft>
                <a:spcPts val="0"/>
              </a:spcAft>
              <a:buSzPts val="1800"/>
              <a:buChar char="○"/>
              <a:defRPr sz="1800"/>
            </a:lvl5pPr>
            <a:lvl6pPr marL="2743200" lvl="5" indent="-342900" rtl="0">
              <a:lnSpc>
                <a:spcPct val="115000"/>
              </a:lnSpc>
              <a:spcBef>
                <a:spcPts val="1600"/>
              </a:spcBef>
              <a:spcAft>
                <a:spcPts val="0"/>
              </a:spcAft>
              <a:buSzPts val="1800"/>
              <a:buChar char="■"/>
              <a:defRPr sz="1800"/>
            </a:lvl6pPr>
            <a:lvl7pPr marL="3200400" lvl="6" indent="-342900" rtl="0">
              <a:lnSpc>
                <a:spcPct val="115000"/>
              </a:lnSpc>
              <a:spcBef>
                <a:spcPts val="1600"/>
              </a:spcBef>
              <a:spcAft>
                <a:spcPts val="0"/>
              </a:spcAft>
              <a:buSzPts val="1800"/>
              <a:buChar char="●"/>
              <a:defRPr sz="1800"/>
            </a:lvl7pPr>
            <a:lvl8pPr marL="3657600" lvl="7" indent="-342900" rtl="0">
              <a:lnSpc>
                <a:spcPct val="115000"/>
              </a:lnSpc>
              <a:spcBef>
                <a:spcPts val="1600"/>
              </a:spcBef>
              <a:spcAft>
                <a:spcPts val="0"/>
              </a:spcAft>
              <a:buSzPts val="1800"/>
              <a:buChar char="○"/>
              <a:defRPr sz="1800"/>
            </a:lvl8pPr>
            <a:lvl9pPr marL="4114800" lvl="8" indent="-342900" rtl="0">
              <a:lnSpc>
                <a:spcPct val="115000"/>
              </a:lnSpc>
              <a:spcBef>
                <a:spcPts val="1600"/>
              </a:spcBef>
              <a:spcAft>
                <a:spcPts val="1600"/>
              </a:spcAft>
              <a:buSzPts val="1800"/>
              <a:buChar char="■"/>
              <a:defRPr sz="1800"/>
            </a:lvl9pPr>
          </a:lstStyle>
          <a:p>
            <a:endParaRPr/>
          </a:p>
        </p:txBody>
      </p:sp>
      <p:sp>
        <p:nvSpPr>
          <p:cNvPr id="411" name="Google Shape;411;p10"/>
          <p:cNvSpPr/>
          <p:nvPr/>
        </p:nvSpPr>
        <p:spPr>
          <a:xfrm>
            <a:off x="7001063" y="5056751"/>
            <a:ext cx="681300" cy="72000"/>
          </a:xfrm>
          <a:prstGeom prst="rect">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2" name="Google Shape;412;p10"/>
          <p:cNvSpPr/>
          <p:nvPr/>
        </p:nvSpPr>
        <p:spPr>
          <a:xfrm>
            <a:off x="7731885" y="5056751"/>
            <a:ext cx="681300" cy="720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3" name="Google Shape;413;p10"/>
          <p:cNvSpPr/>
          <p:nvPr/>
        </p:nvSpPr>
        <p:spPr>
          <a:xfrm>
            <a:off x="8462707" y="5056751"/>
            <a:ext cx="681300" cy="72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4" name="Google Shape;414;p10"/>
          <p:cNvSpPr/>
          <p:nvPr/>
        </p:nvSpPr>
        <p:spPr>
          <a:xfrm>
            <a:off x="0" y="0"/>
            <a:ext cx="96000" cy="51435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7" name="Google Shape;7;p1"/>
          <p:cNvGrpSpPr/>
          <p:nvPr/>
        </p:nvGrpSpPr>
        <p:grpSpPr>
          <a:xfrm rot="1259927">
            <a:off x="1934012" y="3268493"/>
            <a:ext cx="242839" cy="188654"/>
            <a:chOff x="4788875" y="1879050"/>
            <a:chExt cx="265875" cy="206550"/>
          </a:xfrm>
        </p:grpSpPr>
        <p:sp>
          <p:nvSpPr>
            <p:cNvPr id="8" name="Google Shape;8;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 name="Google Shape;9;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 name="Google Shape;10;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 name="Google Shape;11;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2" name="Google Shape;12;p1"/>
          <p:cNvSpPr/>
          <p:nvPr/>
        </p:nvSpPr>
        <p:spPr>
          <a:xfrm rot="1259927">
            <a:off x="2619589" y="3517258"/>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3" name="Google Shape;13;p1"/>
          <p:cNvGrpSpPr/>
          <p:nvPr/>
        </p:nvGrpSpPr>
        <p:grpSpPr>
          <a:xfrm rot="1259927">
            <a:off x="3227705" y="3772356"/>
            <a:ext cx="283187" cy="169565"/>
            <a:chOff x="1316700" y="1106850"/>
            <a:chExt cx="310050" cy="185650"/>
          </a:xfrm>
        </p:grpSpPr>
        <p:sp>
          <p:nvSpPr>
            <p:cNvPr id="14" name="Google Shape;14;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 name="Google Shape;15;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 name="Google Shape;16;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7" name="Google Shape;17;p1"/>
          <p:cNvGrpSpPr/>
          <p:nvPr/>
        </p:nvGrpSpPr>
        <p:grpSpPr>
          <a:xfrm rot="1259927">
            <a:off x="27360" y="3077585"/>
            <a:ext cx="242839" cy="197536"/>
            <a:chOff x="853250" y="4006875"/>
            <a:chExt cx="265875" cy="216275"/>
          </a:xfrm>
        </p:grpSpPr>
        <p:sp>
          <p:nvSpPr>
            <p:cNvPr id="18" name="Google Shape;18;p1"/>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 name="Google Shape;19;p1"/>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0" name="Google Shape;20;p1"/>
          <p:cNvSpPr/>
          <p:nvPr/>
        </p:nvSpPr>
        <p:spPr>
          <a:xfrm rot="1259927">
            <a:off x="724583" y="3324728"/>
            <a:ext cx="133647" cy="206579"/>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1" name="Google Shape;21;p1"/>
          <p:cNvGrpSpPr/>
          <p:nvPr/>
        </p:nvGrpSpPr>
        <p:grpSpPr>
          <a:xfrm rot="1259927">
            <a:off x="3370213" y="4354955"/>
            <a:ext cx="209844" cy="212698"/>
            <a:chOff x="4909775" y="1674300"/>
            <a:chExt cx="229750" cy="232875"/>
          </a:xfrm>
        </p:grpSpPr>
        <p:sp>
          <p:nvSpPr>
            <p:cNvPr id="22" name="Google Shape;22;p1"/>
            <p:cNvSpPr/>
            <p:nvPr/>
          </p:nvSpPr>
          <p:spPr>
            <a:xfrm>
              <a:off x="4909775" y="1674300"/>
              <a:ext cx="229750" cy="232875"/>
            </a:xfrm>
            <a:custGeom>
              <a:avLst/>
              <a:gdLst/>
              <a:ahLst/>
              <a:cxnLst/>
              <a:rect l="l" t="t" r="r" b="b"/>
              <a:pathLst>
                <a:path w="9190" h="9315" extrusionOk="0">
                  <a:moveTo>
                    <a:pt x="0" y="0"/>
                  </a:moveTo>
                  <a:lnTo>
                    <a:pt x="0" y="9314"/>
                  </a:lnTo>
                  <a:lnTo>
                    <a:pt x="9189" y="9314"/>
                  </a:lnTo>
                  <a:lnTo>
                    <a:pt x="9189" y="8511"/>
                  </a:lnTo>
                  <a:lnTo>
                    <a:pt x="803" y="8511"/>
                  </a:lnTo>
                  <a:lnTo>
                    <a:pt x="80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 name="Google Shape;23;p1"/>
            <p:cNvSpPr/>
            <p:nvPr/>
          </p:nvSpPr>
          <p:spPr>
            <a:xfrm>
              <a:off x="5089525" y="1674300"/>
              <a:ext cx="50000" cy="192725"/>
            </a:xfrm>
            <a:custGeom>
              <a:avLst/>
              <a:gdLst/>
              <a:ahLst/>
              <a:cxnLst/>
              <a:rect l="l" t="t" r="r" b="b"/>
              <a:pathLst>
                <a:path w="2000" h="7709" extrusionOk="0">
                  <a:moveTo>
                    <a:pt x="1" y="0"/>
                  </a:moveTo>
                  <a:lnTo>
                    <a:pt x="1" y="7708"/>
                  </a:lnTo>
                  <a:lnTo>
                    <a:pt x="1999" y="7708"/>
                  </a:lnTo>
                  <a:lnTo>
                    <a:pt x="1999"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 name="Google Shape;24;p1"/>
            <p:cNvSpPr/>
            <p:nvPr/>
          </p:nvSpPr>
          <p:spPr>
            <a:xfrm>
              <a:off x="5019500" y="1740750"/>
              <a:ext cx="49975" cy="126275"/>
            </a:xfrm>
            <a:custGeom>
              <a:avLst/>
              <a:gdLst/>
              <a:ahLst/>
              <a:cxnLst/>
              <a:rect l="l" t="t" r="r" b="b"/>
              <a:pathLst>
                <a:path w="1999" h="5051" extrusionOk="0">
                  <a:moveTo>
                    <a:pt x="0" y="1"/>
                  </a:moveTo>
                  <a:lnTo>
                    <a:pt x="0" y="5050"/>
                  </a:lnTo>
                  <a:lnTo>
                    <a:pt x="1999" y="5050"/>
                  </a:lnTo>
                  <a:lnTo>
                    <a:pt x="199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 name="Google Shape;25;p1"/>
            <p:cNvSpPr/>
            <p:nvPr/>
          </p:nvSpPr>
          <p:spPr>
            <a:xfrm>
              <a:off x="4949475" y="1800525"/>
              <a:ext cx="49975" cy="66500"/>
            </a:xfrm>
            <a:custGeom>
              <a:avLst/>
              <a:gdLst/>
              <a:ahLst/>
              <a:cxnLst/>
              <a:rect l="l" t="t" r="r" b="b"/>
              <a:pathLst>
                <a:path w="1999" h="2660" extrusionOk="0">
                  <a:moveTo>
                    <a:pt x="0" y="1"/>
                  </a:moveTo>
                  <a:lnTo>
                    <a:pt x="0" y="2659"/>
                  </a:lnTo>
                  <a:lnTo>
                    <a:pt x="1998" y="2659"/>
                  </a:lnTo>
                  <a:lnTo>
                    <a:pt x="199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 name="Google Shape;26;p1"/>
            <p:cNvSpPr/>
            <p:nvPr/>
          </p:nvSpPr>
          <p:spPr>
            <a:xfrm>
              <a:off x="4948575" y="1674300"/>
              <a:ext cx="107525" cy="107525"/>
            </a:xfrm>
            <a:custGeom>
              <a:avLst/>
              <a:gdLst/>
              <a:ahLst/>
              <a:cxnLst/>
              <a:rect l="l" t="t" r="r" b="b"/>
              <a:pathLst>
                <a:path w="4301" h="4301" extrusionOk="0">
                  <a:moveTo>
                    <a:pt x="2480" y="0"/>
                  </a:moveTo>
                  <a:lnTo>
                    <a:pt x="3194" y="732"/>
                  </a:lnTo>
                  <a:lnTo>
                    <a:pt x="0" y="3926"/>
                  </a:lnTo>
                  <a:lnTo>
                    <a:pt x="357" y="4301"/>
                  </a:lnTo>
                  <a:lnTo>
                    <a:pt x="3569" y="1107"/>
                  </a:lnTo>
                  <a:lnTo>
                    <a:pt x="4300" y="1820"/>
                  </a:lnTo>
                  <a:lnTo>
                    <a:pt x="430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7" name="Google Shape;27;p1"/>
          <p:cNvGrpSpPr/>
          <p:nvPr/>
        </p:nvGrpSpPr>
        <p:grpSpPr>
          <a:xfrm rot="1259927">
            <a:off x="4650708" y="4846416"/>
            <a:ext cx="209433" cy="212698"/>
            <a:chOff x="5582425" y="1674300"/>
            <a:chExt cx="229300" cy="232875"/>
          </a:xfrm>
        </p:grpSpPr>
        <p:sp>
          <p:nvSpPr>
            <p:cNvPr id="28" name="Google Shape;28;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 name="Google Shape;29;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0" name="Google Shape;30;p1"/>
          <p:cNvGrpSpPr/>
          <p:nvPr/>
        </p:nvGrpSpPr>
        <p:grpSpPr>
          <a:xfrm rot="1259927">
            <a:off x="1308561" y="3570442"/>
            <a:ext cx="239985" cy="240008"/>
            <a:chOff x="968775" y="1180050"/>
            <a:chExt cx="262750" cy="262775"/>
          </a:xfrm>
        </p:grpSpPr>
        <p:sp>
          <p:nvSpPr>
            <p:cNvPr id="31" name="Google Shape;31;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 name="Google Shape;32;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 name="Google Shape;33;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4" name="Google Shape;34;p1"/>
          <p:cNvGrpSpPr/>
          <p:nvPr/>
        </p:nvGrpSpPr>
        <p:grpSpPr>
          <a:xfrm rot="1259927">
            <a:off x="2660908" y="4091699"/>
            <a:ext cx="249370" cy="248959"/>
            <a:chOff x="1326950" y="1175150"/>
            <a:chExt cx="273025" cy="272575"/>
          </a:xfrm>
        </p:grpSpPr>
        <p:sp>
          <p:nvSpPr>
            <p:cNvPr id="35" name="Google Shape;35;p1"/>
            <p:cNvSpPr/>
            <p:nvPr/>
          </p:nvSpPr>
          <p:spPr>
            <a:xfrm>
              <a:off x="1436700" y="1284875"/>
              <a:ext cx="53550" cy="53125"/>
            </a:xfrm>
            <a:custGeom>
              <a:avLst/>
              <a:gdLst/>
              <a:ahLst/>
              <a:cxnLst/>
              <a:rect l="l" t="t" r="r" b="b"/>
              <a:pathLst>
                <a:path w="2142" h="2125" extrusionOk="0">
                  <a:moveTo>
                    <a:pt x="1071" y="536"/>
                  </a:moveTo>
                  <a:cubicBezTo>
                    <a:pt x="1374" y="536"/>
                    <a:pt x="1606" y="768"/>
                    <a:pt x="1606" y="1054"/>
                  </a:cubicBezTo>
                  <a:cubicBezTo>
                    <a:pt x="1606" y="1357"/>
                    <a:pt x="1374" y="1589"/>
                    <a:pt x="1071" y="1589"/>
                  </a:cubicBezTo>
                  <a:cubicBezTo>
                    <a:pt x="785" y="1589"/>
                    <a:pt x="535" y="1357"/>
                    <a:pt x="535" y="1054"/>
                  </a:cubicBezTo>
                  <a:cubicBezTo>
                    <a:pt x="535" y="768"/>
                    <a:pt x="785" y="536"/>
                    <a:pt x="1071" y="536"/>
                  </a:cubicBezTo>
                  <a:close/>
                  <a:moveTo>
                    <a:pt x="1071" y="1"/>
                  </a:moveTo>
                  <a:cubicBezTo>
                    <a:pt x="482" y="1"/>
                    <a:pt x="0" y="483"/>
                    <a:pt x="0" y="1054"/>
                  </a:cubicBezTo>
                  <a:cubicBezTo>
                    <a:pt x="0" y="1642"/>
                    <a:pt x="482" y="2124"/>
                    <a:pt x="1071" y="2124"/>
                  </a:cubicBezTo>
                  <a:cubicBezTo>
                    <a:pt x="1660" y="2124"/>
                    <a:pt x="2141" y="1642"/>
                    <a:pt x="2141" y="1054"/>
                  </a:cubicBezTo>
                  <a:cubicBezTo>
                    <a:pt x="2141" y="483"/>
                    <a:pt x="1660" y="1"/>
                    <a:pt x="107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 name="Google Shape;36;p1"/>
            <p:cNvSpPr/>
            <p:nvPr/>
          </p:nvSpPr>
          <p:spPr>
            <a:xfrm>
              <a:off x="1326950" y="1175150"/>
              <a:ext cx="273025" cy="272575"/>
            </a:xfrm>
            <a:custGeom>
              <a:avLst/>
              <a:gdLst/>
              <a:ahLst/>
              <a:cxnLst/>
              <a:rect l="l" t="t" r="r" b="b"/>
              <a:pathLst>
                <a:path w="10921" h="10903" extrusionOk="0">
                  <a:moveTo>
                    <a:pt x="5193" y="1589"/>
                  </a:moveTo>
                  <a:lnTo>
                    <a:pt x="5193" y="2231"/>
                  </a:lnTo>
                  <a:cubicBezTo>
                    <a:pt x="3623" y="2374"/>
                    <a:pt x="2374" y="3623"/>
                    <a:pt x="2249" y="5175"/>
                  </a:cubicBezTo>
                  <a:lnTo>
                    <a:pt x="1589" y="5175"/>
                  </a:lnTo>
                  <a:cubicBezTo>
                    <a:pt x="1732" y="3266"/>
                    <a:pt x="3266" y="1731"/>
                    <a:pt x="5193" y="1589"/>
                  </a:cubicBezTo>
                  <a:close/>
                  <a:moveTo>
                    <a:pt x="5728" y="1589"/>
                  </a:moveTo>
                  <a:cubicBezTo>
                    <a:pt x="7655" y="1731"/>
                    <a:pt x="9190" y="3266"/>
                    <a:pt x="9315" y="5175"/>
                  </a:cubicBezTo>
                  <a:lnTo>
                    <a:pt x="8672" y="5175"/>
                  </a:lnTo>
                  <a:cubicBezTo>
                    <a:pt x="8548" y="3605"/>
                    <a:pt x="7299" y="2356"/>
                    <a:pt x="5728" y="2231"/>
                  </a:cubicBezTo>
                  <a:lnTo>
                    <a:pt x="5728" y="1589"/>
                  </a:lnTo>
                  <a:close/>
                  <a:moveTo>
                    <a:pt x="5728" y="2766"/>
                  </a:moveTo>
                  <a:cubicBezTo>
                    <a:pt x="7013" y="2891"/>
                    <a:pt x="8012" y="3908"/>
                    <a:pt x="8137" y="5175"/>
                  </a:cubicBezTo>
                  <a:lnTo>
                    <a:pt x="7049" y="5175"/>
                  </a:lnTo>
                  <a:lnTo>
                    <a:pt x="7049" y="5710"/>
                  </a:lnTo>
                  <a:lnTo>
                    <a:pt x="8137" y="5710"/>
                  </a:lnTo>
                  <a:cubicBezTo>
                    <a:pt x="8012" y="6995"/>
                    <a:pt x="7013" y="8012"/>
                    <a:pt x="5728" y="8137"/>
                  </a:cubicBezTo>
                  <a:lnTo>
                    <a:pt x="5728" y="7048"/>
                  </a:lnTo>
                  <a:lnTo>
                    <a:pt x="5193" y="7048"/>
                  </a:lnTo>
                  <a:lnTo>
                    <a:pt x="5193" y="8137"/>
                  </a:lnTo>
                  <a:cubicBezTo>
                    <a:pt x="3926" y="8012"/>
                    <a:pt x="2909" y="6995"/>
                    <a:pt x="2784" y="5710"/>
                  </a:cubicBezTo>
                  <a:lnTo>
                    <a:pt x="3855" y="5710"/>
                  </a:lnTo>
                  <a:lnTo>
                    <a:pt x="3855" y="5175"/>
                  </a:lnTo>
                  <a:lnTo>
                    <a:pt x="2784" y="5175"/>
                  </a:lnTo>
                  <a:cubicBezTo>
                    <a:pt x="2909" y="3908"/>
                    <a:pt x="3926" y="2891"/>
                    <a:pt x="5193" y="2766"/>
                  </a:cubicBezTo>
                  <a:lnTo>
                    <a:pt x="5193" y="3855"/>
                  </a:lnTo>
                  <a:lnTo>
                    <a:pt x="5728" y="3855"/>
                  </a:lnTo>
                  <a:lnTo>
                    <a:pt x="5728" y="2766"/>
                  </a:lnTo>
                  <a:close/>
                  <a:moveTo>
                    <a:pt x="2249" y="5710"/>
                  </a:moveTo>
                  <a:cubicBezTo>
                    <a:pt x="2374" y="7280"/>
                    <a:pt x="3623" y="8529"/>
                    <a:pt x="5193" y="8672"/>
                  </a:cubicBezTo>
                  <a:lnTo>
                    <a:pt x="5193" y="9314"/>
                  </a:lnTo>
                  <a:cubicBezTo>
                    <a:pt x="3266" y="9172"/>
                    <a:pt x="1732" y="7637"/>
                    <a:pt x="1589" y="5710"/>
                  </a:cubicBezTo>
                  <a:close/>
                  <a:moveTo>
                    <a:pt x="9315" y="5710"/>
                  </a:moveTo>
                  <a:cubicBezTo>
                    <a:pt x="9190" y="7637"/>
                    <a:pt x="7655" y="9172"/>
                    <a:pt x="5728" y="9314"/>
                  </a:cubicBezTo>
                  <a:lnTo>
                    <a:pt x="5728" y="8672"/>
                  </a:lnTo>
                  <a:cubicBezTo>
                    <a:pt x="7299" y="8529"/>
                    <a:pt x="8548" y="7280"/>
                    <a:pt x="8672" y="5710"/>
                  </a:cubicBezTo>
                  <a:close/>
                  <a:moveTo>
                    <a:pt x="5193" y="1"/>
                  </a:moveTo>
                  <a:lnTo>
                    <a:pt x="5193" y="786"/>
                  </a:lnTo>
                  <a:cubicBezTo>
                    <a:pt x="2838" y="928"/>
                    <a:pt x="947" y="2820"/>
                    <a:pt x="804" y="5175"/>
                  </a:cubicBezTo>
                  <a:lnTo>
                    <a:pt x="1" y="5175"/>
                  </a:lnTo>
                  <a:lnTo>
                    <a:pt x="1" y="5710"/>
                  </a:lnTo>
                  <a:lnTo>
                    <a:pt x="804" y="5710"/>
                  </a:lnTo>
                  <a:cubicBezTo>
                    <a:pt x="947" y="8083"/>
                    <a:pt x="2838" y="9975"/>
                    <a:pt x="5193" y="10099"/>
                  </a:cubicBezTo>
                  <a:lnTo>
                    <a:pt x="5193" y="10902"/>
                  </a:lnTo>
                  <a:lnTo>
                    <a:pt x="5728" y="10902"/>
                  </a:lnTo>
                  <a:lnTo>
                    <a:pt x="5728" y="10099"/>
                  </a:lnTo>
                  <a:cubicBezTo>
                    <a:pt x="8101" y="9975"/>
                    <a:pt x="9975" y="8083"/>
                    <a:pt x="10118" y="5710"/>
                  </a:cubicBezTo>
                  <a:lnTo>
                    <a:pt x="10921" y="5710"/>
                  </a:lnTo>
                  <a:lnTo>
                    <a:pt x="10921" y="5175"/>
                  </a:lnTo>
                  <a:lnTo>
                    <a:pt x="10118" y="5175"/>
                  </a:lnTo>
                  <a:cubicBezTo>
                    <a:pt x="9975" y="2820"/>
                    <a:pt x="8101" y="928"/>
                    <a:pt x="5728" y="786"/>
                  </a:cubicBezTo>
                  <a:lnTo>
                    <a:pt x="572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7" name="Google Shape;37;p1"/>
          <p:cNvSpPr/>
          <p:nvPr/>
        </p:nvSpPr>
        <p:spPr>
          <a:xfrm rot="1259927">
            <a:off x="2008338" y="3831544"/>
            <a:ext cx="206579" cy="206579"/>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38" name="Google Shape;38;p1"/>
          <p:cNvGrpSpPr/>
          <p:nvPr/>
        </p:nvGrpSpPr>
        <p:grpSpPr>
          <a:xfrm rot="1259927">
            <a:off x="4028847" y="4599371"/>
            <a:ext cx="157691" cy="255489"/>
            <a:chOff x="3741075" y="1171575"/>
            <a:chExt cx="172650" cy="279725"/>
          </a:xfrm>
        </p:grpSpPr>
        <p:sp>
          <p:nvSpPr>
            <p:cNvPr id="39" name="Google Shape;39;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 name="Google Shape;40;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 name="Google Shape;41;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 name="Google Shape;42;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3" name="Google Shape;43;p1"/>
          <p:cNvSpPr/>
          <p:nvPr/>
        </p:nvSpPr>
        <p:spPr>
          <a:xfrm rot="1259927">
            <a:off x="4528081" y="4264082"/>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 name="Google Shape;44;p1"/>
          <p:cNvSpPr/>
          <p:nvPr/>
        </p:nvSpPr>
        <p:spPr>
          <a:xfrm rot="1259927">
            <a:off x="5208746" y="4525298"/>
            <a:ext cx="243250" cy="17031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45" name="Google Shape;45;p1"/>
          <p:cNvGrpSpPr/>
          <p:nvPr/>
        </p:nvGrpSpPr>
        <p:grpSpPr>
          <a:xfrm rot="1259927">
            <a:off x="529116" y="2738146"/>
            <a:ext cx="284397" cy="212470"/>
            <a:chOff x="900525" y="2405650"/>
            <a:chExt cx="311375" cy="232625"/>
          </a:xfrm>
        </p:grpSpPr>
        <p:sp>
          <p:nvSpPr>
            <p:cNvPr id="46" name="Google Shape;46;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 name="Google Shape;47;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8" name="Google Shape;48;p1"/>
          <p:cNvSpPr/>
          <p:nvPr/>
        </p:nvSpPr>
        <p:spPr>
          <a:xfrm rot="1259927">
            <a:off x="1246799" y="3006369"/>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49" name="Google Shape;49;p1"/>
          <p:cNvGrpSpPr/>
          <p:nvPr/>
        </p:nvGrpSpPr>
        <p:grpSpPr>
          <a:xfrm rot="1259927">
            <a:off x="3932331" y="4019824"/>
            <a:ext cx="145886" cy="267271"/>
            <a:chOff x="4354850" y="2375525"/>
            <a:chExt cx="159725" cy="292625"/>
          </a:xfrm>
        </p:grpSpPr>
        <p:sp>
          <p:nvSpPr>
            <p:cNvPr id="50" name="Google Shape;50;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 name="Google Shape;51;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52" name="Google Shape;52;p1"/>
          <p:cNvGrpSpPr/>
          <p:nvPr/>
        </p:nvGrpSpPr>
        <p:grpSpPr>
          <a:xfrm rot="1259927">
            <a:off x="2048293" y="2081543"/>
            <a:ext cx="242839" cy="188654"/>
            <a:chOff x="4788875" y="1879050"/>
            <a:chExt cx="265875" cy="206550"/>
          </a:xfrm>
        </p:grpSpPr>
        <p:sp>
          <p:nvSpPr>
            <p:cNvPr id="53" name="Google Shape;53;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 name="Google Shape;54;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 name="Google Shape;55;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 name="Google Shape;56;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57" name="Google Shape;57;p1"/>
          <p:cNvSpPr/>
          <p:nvPr/>
        </p:nvSpPr>
        <p:spPr>
          <a:xfrm rot="1259927">
            <a:off x="2733870" y="2330308"/>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58" name="Google Shape;58;p1"/>
          <p:cNvGrpSpPr/>
          <p:nvPr/>
        </p:nvGrpSpPr>
        <p:grpSpPr>
          <a:xfrm rot="1259927">
            <a:off x="3341986" y="2585406"/>
            <a:ext cx="283187" cy="169565"/>
            <a:chOff x="1316700" y="1106850"/>
            <a:chExt cx="310050" cy="185650"/>
          </a:xfrm>
        </p:grpSpPr>
        <p:sp>
          <p:nvSpPr>
            <p:cNvPr id="59" name="Google Shape;59;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 name="Google Shape;60;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62" name="Google Shape;62;p1"/>
          <p:cNvGrpSpPr/>
          <p:nvPr/>
        </p:nvGrpSpPr>
        <p:grpSpPr>
          <a:xfrm rot="1259927">
            <a:off x="141641" y="1890635"/>
            <a:ext cx="242839" cy="197536"/>
            <a:chOff x="853250" y="4006875"/>
            <a:chExt cx="265875" cy="216275"/>
          </a:xfrm>
        </p:grpSpPr>
        <p:sp>
          <p:nvSpPr>
            <p:cNvPr id="63" name="Google Shape;63;p1"/>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 name="Google Shape;64;p1"/>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65" name="Google Shape;65;p1"/>
          <p:cNvSpPr/>
          <p:nvPr/>
        </p:nvSpPr>
        <p:spPr>
          <a:xfrm rot="1259927">
            <a:off x="838865" y="2137778"/>
            <a:ext cx="133647" cy="206579"/>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66" name="Google Shape;66;p1"/>
          <p:cNvGrpSpPr/>
          <p:nvPr/>
        </p:nvGrpSpPr>
        <p:grpSpPr>
          <a:xfrm rot="1259927">
            <a:off x="3484494" y="3168005"/>
            <a:ext cx="209844" cy="212698"/>
            <a:chOff x="4909775" y="1674300"/>
            <a:chExt cx="229750" cy="232875"/>
          </a:xfrm>
        </p:grpSpPr>
        <p:sp>
          <p:nvSpPr>
            <p:cNvPr id="67" name="Google Shape;67;p1"/>
            <p:cNvSpPr/>
            <p:nvPr/>
          </p:nvSpPr>
          <p:spPr>
            <a:xfrm>
              <a:off x="4909775" y="1674300"/>
              <a:ext cx="229750" cy="232875"/>
            </a:xfrm>
            <a:custGeom>
              <a:avLst/>
              <a:gdLst/>
              <a:ahLst/>
              <a:cxnLst/>
              <a:rect l="l" t="t" r="r" b="b"/>
              <a:pathLst>
                <a:path w="9190" h="9315" extrusionOk="0">
                  <a:moveTo>
                    <a:pt x="0" y="0"/>
                  </a:moveTo>
                  <a:lnTo>
                    <a:pt x="0" y="9314"/>
                  </a:lnTo>
                  <a:lnTo>
                    <a:pt x="9189" y="9314"/>
                  </a:lnTo>
                  <a:lnTo>
                    <a:pt x="9189" y="8511"/>
                  </a:lnTo>
                  <a:lnTo>
                    <a:pt x="803" y="8511"/>
                  </a:lnTo>
                  <a:lnTo>
                    <a:pt x="80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 name="Google Shape;68;p1"/>
            <p:cNvSpPr/>
            <p:nvPr/>
          </p:nvSpPr>
          <p:spPr>
            <a:xfrm>
              <a:off x="5089525" y="1674300"/>
              <a:ext cx="50000" cy="192725"/>
            </a:xfrm>
            <a:custGeom>
              <a:avLst/>
              <a:gdLst/>
              <a:ahLst/>
              <a:cxnLst/>
              <a:rect l="l" t="t" r="r" b="b"/>
              <a:pathLst>
                <a:path w="2000" h="7709" extrusionOk="0">
                  <a:moveTo>
                    <a:pt x="1" y="0"/>
                  </a:moveTo>
                  <a:lnTo>
                    <a:pt x="1" y="7708"/>
                  </a:lnTo>
                  <a:lnTo>
                    <a:pt x="1999" y="7708"/>
                  </a:lnTo>
                  <a:lnTo>
                    <a:pt x="1999"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 name="Google Shape;69;p1"/>
            <p:cNvSpPr/>
            <p:nvPr/>
          </p:nvSpPr>
          <p:spPr>
            <a:xfrm>
              <a:off x="5019500" y="1740750"/>
              <a:ext cx="49975" cy="126275"/>
            </a:xfrm>
            <a:custGeom>
              <a:avLst/>
              <a:gdLst/>
              <a:ahLst/>
              <a:cxnLst/>
              <a:rect l="l" t="t" r="r" b="b"/>
              <a:pathLst>
                <a:path w="1999" h="5051" extrusionOk="0">
                  <a:moveTo>
                    <a:pt x="0" y="1"/>
                  </a:moveTo>
                  <a:lnTo>
                    <a:pt x="0" y="5050"/>
                  </a:lnTo>
                  <a:lnTo>
                    <a:pt x="1999" y="5050"/>
                  </a:lnTo>
                  <a:lnTo>
                    <a:pt x="199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 name="Google Shape;70;p1"/>
            <p:cNvSpPr/>
            <p:nvPr/>
          </p:nvSpPr>
          <p:spPr>
            <a:xfrm>
              <a:off x="4949475" y="1800525"/>
              <a:ext cx="49975" cy="66500"/>
            </a:xfrm>
            <a:custGeom>
              <a:avLst/>
              <a:gdLst/>
              <a:ahLst/>
              <a:cxnLst/>
              <a:rect l="l" t="t" r="r" b="b"/>
              <a:pathLst>
                <a:path w="1999" h="2660" extrusionOk="0">
                  <a:moveTo>
                    <a:pt x="0" y="1"/>
                  </a:moveTo>
                  <a:lnTo>
                    <a:pt x="0" y="2659"/>
                  </a:lnTo>
                  <a:lnTo>
                    <a:pt x="1998" y="2659"/>
                  </a:lnTo>
                  <a:lnTo>
                    <a:pt x="199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 name="Google Shape;71;p1"/>
            <p:cNvSpPr/>
            <p:nvPr/>
          </p:nvSpPr>
          <p:spPr>
            <a:xfrm>
              <a:off x="4948575" y="1674300"/>
              <a:ext cx="107525" cy="107525"/>
            </a:xfrm>
            <a:custGeom>
              <a:avLst/>
              <a:gdLst/>
              <a:ahLst/>
              <a:cxnLst/>
              <a:rect l="l" t="t" r="r" b="b"/>
              <a:pathLst>
                <a:path w="4301" h="4301" extrusionOk="0">
                  <a:moveTo>
                    <a:pt x="2480" y="0"/>
                  </a:moveTo>
                  <a:lnTo>
                    <a:pt x="3194" y="732"/>
                  </a:lnTo>
                  <a:lnTo>
                    <a:pt x="0" y="3926"/>
                  </a:lnTo>
                  <a:lnTo>
                    <a:pt x="357" y="4301"/>
                  </a:lnTo>
                  <a:lnTo>
                    <a:pt x="3569" y="1107"/>
                  </a:lnTo>
                  <a:lnTo>
                    <a:pt x="4300" y="1820"/>
                  </a:lnTo>
                  <a:lnTo>
                    <a:pt x="430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72" name="Google Shape;72;p1"/>
          <p:cNvGrpSpPr/>
          <p:nvPr/>
        </p:nvGrpSpPr>
        <p:grpSpPr>
          <a:xfrm rot="1259927">
            <a:off x="4764990" y="3659466"/>
            <a:ext cx="209433" cy="212698"/>
            <a:chOff x="5582425" y="1674300"/>
            <a:chExt cx="229300" cy="232875"/>
          </a:xfrm>
        </p:grpSpPr>
        <p:sp>
          <p:nvSpPr>
            <p:cNvPr id="73" name="Google Shape;73;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 name="Google Shape;74;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75" name="Google Shape;75;p1"/>
          <p:cNvGrpSpPr/>
          <p:nvPr/>
        </p:nvGrpSpPr>
        <p:grpSpPr>
          <a:xfrm rot="1259927">
            <a:off x="1422842" y="2383492"/>
            <a:ext cx="239985" cy="240008"/>
            <a:chOff x="968775" y="1180050"/>
            <a:chExt cx="262750" cy="262775"/>
          </a:xfrm>
        </p:grpSpPr>
        <p:sp>
          <p:nvSpPr>
            <p:cNvPr id="76" name="Google Shape;76;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 name="Google Shape;77;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8" name="Google Shape;78;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79" name="Google Shape;79;p1"/>
          <p:cNvGrpSpPr/>
          <p:nvPr/>
        </p:nvGrpSpPr>
        <p:grpSpPr>
          <a:xfrm rot="1259927">
            <a:off x="2775189" y="2904749"/>
            <a:ext cx="249370" cy="248959"/>
            <a:chOff x="1326950" y="1175150"/>
            <a:chExt cx="273025" cy="272575"/>
          </a:xfrm>
        </p:grpSpPr>
        <p:sp>
          <p:nvSpPr>
            <p:cNvPr id="80" name="Google Shape;80;p1"/>
            <p:cNvSpPr/>
            <p:nvPr/>
          </p:nvSpPr>
          <p:spPr>
            <a:xfrm>
              <a:off x="1436700" y="1284875"/>
              <a:ext cx="53550" cy="53125"/>
            </a:xfrm>
            <a:custGeom>
              <a:avLst/>
              <a:gdLst/>
              <a:ahLst/>
              <a:cxnLst/>
              <a:rect l="l" t="t" r="r" b="b"/>
              <a:pathLst>
                <a:path w="2142" h="2125" extrusionOk="0">
                  <a:moveTo>
                    <a:pt x="1071" y="536"/>
                  </a:moveTo>
                  <a:cubicBezTo>
                    <a:pt x="1374" y="536"/>
                    <a:pt x="1606" y="768"/>
                    <a:pt x="1606" y="1054"/>
                  </a:cubicBezTo>
                  <a:cubicBezTo>
                    <a:pt x="1606" y="1357"/>
                    <a:pt x="1374" y="1589"/>
                    <a:pt x="1071" y="1589"/>
                  </a:cubicBezTo>
                  <a:cubicBezTo>
                    <a:pt x="785" y="1589"/>
                    <a:pt x="535" y="1357"/>
                    <a:pt x="535" y="1054"/>
                  </a:cubicBezTo>
                  <a:cubicBezTo>
                    <a:pt x="535" y="768"/>
                    <a:pt x="785" y="536"/>
                    <a:pt x="1071" y="536"/>
                  </a:cubicBezTo>
                  <a:close/>
                  <a:moveTo>
                    <a:pt x="1071" y="1"/>
                  </a:moveTo>
                  <a:cubicBezTo>
                    <a:pt x="482" y="1"/>
                    <a:pt x="0" y="483"/>
                    <a:pt x="0" y="1054"/>
                  </a:cubicBezTo>
                  <a:cubicBezTo>
                    <a:pt x="0" y="1642"/>
                    <a:pt x="482" y="2124"/>
                    <a:pt x="1071" y="2124"/>
                  </a:cubicBezTo>
                  <a:cubicBezTo>
                    <a:pt x="1660" y="2124"/>
                    <a:pt x="2141" y="1642"/>
                    <a:pt x="2141" y="1054"/>
                  </a:cubicBezTo>
                  <a:cubicBezTo>
                    <a:pt x="2141" y="483"/>
                    <a:pt x="1660" y="1"/>
                    <a:pt x="107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 name="Google Shape;81;p1"/>
            <p:cNvSpPr/>
            <p:nvPr/>
          </p:nvSpPr>
          <p:spPr>
            <a:xfrm>
              <a:off x="1326950" y="1175150"/>
              <a:ext cx="273025" cy="272575"/>
            </a:xfrm>
            <a:custGeom>
              <a:avLst/>
              <a:gdLst/>
              <a:ahLst/>
              <a:cxnLst/>
              <a:rect l="l" t="t" r="r" b="b"/>
              <a:pathLst>
                <a:path w="10921" h="10903" extrusionOk="0">
                  <a:moveTo>
                    <a:pt x="5193" y="1589"/>
                  </a:moveTo>
                  <a:lnTo>
                    <a:pt x="5193" y="2231"/>
                  </a:lnTo>
                  <a:cubicBezTo>
                    <a:pt x="3623" y="2374"/>
                    <a:pt x="2374" y="3623"/>
                    <a:pt x="2249" y="5175"/>
                  </a:cubicBezTo>
                  <a:lnTo>
                    <a:pt x="1589" y="5175"/>
                  </a:lnTo>
                  <a:cubicBezTo>
                    <a:pt x="1732" y="3266"/>
                    <a:pt x="3266" y="1731"/>
                    <a:pt x="5193" y="1589"/>
                  </a:cubicBezTo>
                  <a:close/>
                  <a:moveTo>
                    <a:pt x="5728" y="1589"/>
                  </a:moveTo>
                  <a:cubicBezTo>
                    <a:pt x="7655" y="1731"/>
                    <a:pt x="9190" y="3266"/>
                    <a:pt x="9315" y="5175"/>
                  </a:cubicBezTo>
                  <a:lnTo>
                    <a:pt x="8672" y="5175"/>
                  </a:lnTo>
                  <a:cubicBezTo>
                    <a:pt x="8548" y="3605"/>
                    <a:pt x="7299" y="2356"/>
                    <a:pt x="5728" y="2231"/>
                  </a:cubicBezTo>
                  <a:lnTo>
                    <a:pt x="5728" y="1589"/>
                  </a:lnTo>
                  <a:close/>
                  <a:moveTo>
                    <a:pt x="5728" y="2766"/>
                  </a:moveTo>
                  <a:cubicBezTo>
                    <a:pt x="7013" y="2891"/>
                    <a:pt x="8012" y="3908"/>
                    <a:pt x="8137" y="5175"/>
                  </a:cubicBezTo>
                  <a:lnTo>
                    <a:pt x="7049" y="5175"/>
                  </a:lnTo>
                  <a:lnTo>
                    <a:pt x="7049" y="5710"/>
                  </a:lnTo>
                  <a:lnTo>
                    <a:pt x="8137" y="5710"/>
                  </a:lnTo>
                  <a:cubicBezTo>
                    <a:pt x="8012" y="6995"/>
                    <a:pt x="7013" y="8012"/>
                    <a:pt x="5728" y="8137"/>
                  </a:cubicBezTo>
                  <a:lnTo>
                    <a:pt x="5728" y="7048"/>
                  </a:lnTo>
                  <a:lnTo>
                    <a:pt x="5193" y="7048"/>
                  </a:lnTo>
                  <a:lnTo>
                    <a:pt x="5193" y="8137"/>
                  </a:lnTo>
                  <a:cubicBezTo>
                    <a:pt x="3926" y="8012"/>
                    <a:pt x="2909" y="6995"/>
                    <a:pt x="2784" y="5710"/>
                  </a:cubicBezTo>
                  <a:lnTo>
                    <a:pt x="3855" y="5710"/>
                  </a:lnTo>
                  <a:lnTo>
                    <a:pt x="3855" y="5175"/>
                  </a:lnTo>
                  <a:lnTo>
                    <a:pt x="2784" y="5175"/>
                  </a:lnTo>
                  <a:cubicBezTo>
                    <a:pt x="2909" y="3908"/>
                    <a:pt x="3926" y="2891"/>
                    <a:pt x="5193" y="2766"/>
                  </a:cubicBezTo>
                  <a:lnTo>
                    <a:pt x="5193" y="3855"/>
                  </a:lnTo>
                  <a:lnTo>
                    <a:pt x="5728" y="3855"/>
                  </a:lnTo>
                  <a:lnTo>
                    <a:pt x="5728" y="2766"/>
                  </a:lnTo>
                  <a:close/>
                  <a:moveTo>
                    <a:pt x="2249" y="5710"/>
                  </a:moveTo>
                  <a:cubicBezTo>
                    <a:pt x="2374" y="7280"/>
                    <a:pt x="3623" y="8529"/>
                    <a:pt x="5193" y="8672"/>
                  </a:cubicBezTo>
                  <a:lnTo>
                    <a:pt x="5193" y="9314"/>
                  </a:lnTo>
                  <a:cubicBezTo>
                    <a:pt x="3266" y="9172"/>
                    <a:pt x="1732" y="7637"/>
                    <a:pt x="1589" y="5710"/>
                  </a:cubicBezTo>
                  <a:close/>
                  <a:moveTo>
                    <a:pt x="9315" y="5710"/>
                  </a:moveTo>
                  <a:cubicBezTo>
                    <a:pt x="9190" y="7637"/>
                    <a:pt x="7655" y="9172"/>
                    <a:pt x="5728" y="9314"/>
                  </a:cubicBezTo>
                  <a:lnTo>
                    <a:pt x="5728" y="8672"/>
                  </a:lnTo>
                  <a:cubicBezTo>
                    <a:pt x="7299" y="8529"/>
                    <a:pt x="8548" y="7280"/>
                    <a:pt x="8672" y="5710"/>
                  </a:cubicBezTo>
                  <a:close/>
                  <a:moveTo>
                    <a:pt x="5193" y="1"/>
                  </a:moveTo>
                  <a:lnTo>
                    <a:pt x="5193" y="786"/>
                  </a:lnTo>
                  <a:cubicBezTo>
                    <a:pt x="2838" y="928"/>
                    <a:pt x="947" y="2820"/>
                    <a:pt x="804" y="5175"/>
                  </a:cubicBezTo>
                  <a:lnTo>
                    <a:pt x="1" y="5175"/>
                  </a:lnTo>
                  <a:lnTo>
                    <a:pt x="1" y="5710"/>
                  </a:lnTo>
                  <a:lnTo>
                    <a:pt x="804" y="5710"/>
                  </a:lnTo>
                  <a:cubicBezTo>
                    <a:pt x="947" y="8083"/>
                    <a:pt x="2838" y="9975"/>
                    <a:pt x="5193" y="10099"/>
                  </a:cubicBezTo>
                  <a:lnTo>
                    <a:pt x="5193" y="10902"/>
                  </a:lnTo>
                  <a:lnTo>
                    <a:pt x="5728" y="10902"/>
                  </a:lnTo>
                  <a:lnTo>
                    <a:pt x="5728" y="10099"/>
                  </a:lnTo>
                  <a:cubicBezTo>
                    <a:pt x="8101" y="9975"/>
                    <a:pt x="9975" y="8083"/>
                    <a:pt x="10118" y="5710"/>
                  </a:cubicBezTo>
                  <a:lnTo>
                    <a:pt x="10921" y="5710"/>
                  </a:lnTo>
                  <a:lnTo>
                    <a:pt x="10921" y="5175"/>
                  </a:lnTo>
                  <a:lnTo>
                    <a:pt x="10118" y="5175"/>
                  </a:lnTo>
                  <a:cubicBezTo>
                    <a:pt x="9975" y="2820"/>
                    <a:pt x="8101" y="928"/>
                    <a:pt x="5728" y="786"/>
                  </a:cubicBezTo>
                  <a:lnTo>
                    <a:pt x="572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82" name="Google Shape;82;p1"/>
          <p:cNvSpPr/>
          <p:nvPr/>
        </p:nvSpPr>
        <p:spPr>
          <a:xfrm rot="1259927">
            <a:off x="2122619" y="2644594"/>
            <a:ext cx="206579" cy="206579"/>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83" name="Google Shape;83;p1"/>
          <p:cNvGrpSpPr/>
          <p:nvPr/>
        </p:nvGrpSpPr>
        <p:grpSpPr>
          <a:xfrm rot="1259927">
            <a:off x="4143128" y="3412421"/>
            <a:ext cx="157691" cy="255489"/>
            <a:chOff x="3741075" y="1171575"/>
            <a:chExt cx="172650" cy="279725"/>
          </a:xfrm>
        </p:grpSpPr>
        <p:sp>
          <p:nvSpPr>
            <p:cNvPr id="84" name="Google Shape;84;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5" name="Google Shape;85;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 name="Google Shape;87;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88" name="Google Shape;88;p1"/>
          <p:cNvSpPr/>
          <p:nvPr/>
        </p:nvSpPr>
        <p:spPr>
          <a:xfrm rot="1259927">
            <a:off x="4642362" y="3077132"/>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9" name="Google Shape;89;p1"/>
          <p:cNvSpPr/>
          <p:nvPr/>
        </p:nvSpPr>
        <p:spPr>
          <a:xfrm rot="1259927">
            <a:off x="5323027" y="3338348"/>
            <a:ext cx="243250" cy="17031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90" name="Google Shape;90;p1"/>
          <p:cNvGrpSpPr/>
          <p:nvPr/>
        </p:nvGrpSpPr>
        <p:grpSpPr>
          <a:xfrm rot="1259927">
            <a:off x="643397" y="1551196"/>
            <a:ext cx="284397" cy="212470"/>
            <a:chOff x="900525" y="2405650"/>
            <a:chExt cx="311375" cy="232625"/>
          </a:xfrm>
        </p:grpSpPr>
        <p:sp>
          <p:nvSpPr>
            <p:cNvPr id="91" name="Google Shape;91;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 name="Google Shape;92;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93" name="Google Shape;93;p1"/>
          <p:cNvSpPr/>
          <p:nvPr/>
        </p:nvSpPr>
        <p:spPr>
          <a:xfrm rot="1259927">
            <a:off x="1361081" y="1819419"/>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94" name="Google Shape;94;p1"/>
          <p:cNvGrpSpPr/>
          <p:nvPr/>
        </p:nvGrpSpPr>
        <p:grpSpPr>
          <a:xfrm rot="1259927">
            <a:off x="4046612" y="2832874"/>
            <a:ext cx="145886" cy="267271"/>
            <a:chOff x="4354850" y="2375525"/>
            <a:chExt cx="159725" cy="292625"/>
          </a:xfrm>
        </p:grpSpPr>
        <p:sp>
          <p:nvSpPr>
            <p:cNvPr id="95" name="Google Shape;95;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 name="Google Shape;96;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97" name="Google Shape;97;p1"/>
          <p:cNvGrpSpPr/>
          <p:nvPr/>
        </p:nvGrpSpPr>
        <p:grpSpPr>
          <a:xfrm rot="1259927">
            <a:off x="1364780" y="1210999"/>
            <a:ext cx="242839" cy="188654"/>
            <a:chOff x="4788875" y="1879050"/>
            <a:chExt cx="265875" cy="206550"/>
          </a:xfrm>
        </p:grpSpPr>
        <p:sp>
          <p:nvSpPr>
            <p:cNvPr id="98" name="Google Shape;98;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 name="Google Shape;99;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 name="Google Shape;101;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02" name="Google Shape;102;p1"/>
          <p:cNvSpPr/>
          <p:nvPr/>
        </p:nvSpPr>
        <p:spPr>
          <a:xfrm rot="1259927">
            <a:off x="2050358" y="1459764"/>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 name="Google Shape;103;p1"/>
          <p:cNvSpPr/>
          <p:nvPr/>
        </p:nvSpPr>
        <p:spPr>
          <a:xfrm rot="1259927">
            <a:off x="155352" y="1267234"/>
            <a:ext cx="133647" cy="206579"/>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04" name="Google Shape;104;p1"/>
          <p:cNvGrpSpPr/>
          <p:nvPr/>
        </p:nvGrpSpPr>
        <p:grpSpPr>
          <a:xfrm rot="1259927">
            <a:off x="17035" y="680652"/>
            <a:ext cx="284397" cy="212470"/>
            <a:chOff x="900525" y="2405650"/>
            <a:chExt cx="311375" cy="232625"/>
          </a:xfrm>
        </p:grpSpPr>
        <p:sp>
          <p:nvSpPr>
            <p:cNvPr id="105" name="Google Shape;105;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6" name="Google Shape;106;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07" name="Google Shape;107;p1"/>
          <p:cNvSpPr/>
          <p:nvPr/>
        </p:nvSpPr>
        <p:spPr>
          <a:xfrm rot="1259927">
            <a:off x="677568" y="948875"/>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 name="Google Shape;108;p1"/>
          <p:cNvSpPr/>
          <p:nvPr/>
        </p:nvSpPr>
        <p:spPr>
          <a:xfrm rot="1259927">
            <a:off x="10733" y="48826"/>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09" name="Google Shape;109;p1"/>
          <p:cNvGrpSpPr/>
          <p:nvPr/>
        </p:nvGrpSpPr>
        <p:grpSpPr>
          <a:xfrm rot="1259927">
            <a:off x="618849" y="303925"/>
            <a:ext cx="283187" cy="169565"/>
            <a:chOff x="1316700" y="1106850"/>
            <a:chExt cx="310050" cy="185650"/>
          </a:xfrm>
        </p:grpSpPr>
        <p:sp>
          <p:nvSpPr>
            <p:cNvPr id="110" name="Google Shape;110;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1" name="Google Shape;111;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2" name="Google Shape;112;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13" name="Google Shape;113;p1"/>
          <p:cNvSpPr/>
          <p:nvPr/>
        </p:nvSpPr>
        <p:spPr>
          <a:xfrm rot="1259927">
            <a:off x="1919224" y="795650"/>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14" name="Google Shape;114;p1"/>
          <p:cNvGrpSpPr/>
          <p:nvPr/>
        </p:nvGrpSpPr>
        <p:grpSpPr>
          <a:xfrm rot="1259927">
            <a:off x="1323474" y="551393"/>
            <a:ext cx="145886" cy="267271"/>
            <a:chOff x="4354850" y="2375525"/>
            <a:chExt cx="159725" cy="292625"/>
          </a:xfrm>
        </p:grpSpPr>
        <p:sp>
          <p:nvSpPr>
            <p:cNvPr id="115" name="Google Shape;115;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 name="Google Shape;116;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17" name="Google Shape;117;p1"/>
          <p:cNvGrpSpPr/>
          <p:nvPr/>
        </p:nvGrpSpPr>
        <p:grpSpPr>
          <a:xfrm rot="1259927">
            <a:off x="2156133" y="191035"/>
            <a:ext cx="209433" cy="212698"/>
            <a:chOff x="5582425" y="1674300"/>
            <a:chExt cx="229300" cy="232875"/>
          </a:xfrm>
        </p:grpSpPr>
        <p:sp>
          <p:nvSpPr>
            <p:cNvPr id="118" name="Google Shape;118;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9" name="Google Shape;119;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20" name="Google Shape;120;p1"/>
          <p:cNvGrpSpPr/>
          <p:nvPr/>
        </p:nvGrpSpPr>
        <p:grpSpPr>
          <a:xfrm rot="1259927">
            <a:off x="1445153" y="53133"/>
            <a:ext cx="157691" cy="255489"/>
            <a:chOff x="3741075" y="1171575"/>
            <a:chExt cx="172650" cy="279725"/>
          </a:xfrm>
        </p:grpSpPr>
        <p:sp>
          <p:nvSpPr>
            <p:cNvPr id="121" name="Google Shape;121;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2" name="Google Shape;122;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3" name="Google Shape;123;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4" name="Google Shape;124;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25" name="Google Shape;125;p1"/>
          <p:cNvGrpSpPr/>
          <p:nvPr/>
        </p:nvGrpSpPr>
        <p:grpSpPr>
          <a:xfrm rot="1259927">
            <a:off x="3315540" y="1889072"/>
            <a:ext cx="209433" cy="212698"/>
            <a:chOff x="5582425" y="1674300"/>
            <a:chExt cx="229300" cy="232875"/>
          </a:xfrm>
        </p:grpSpPr>
        <p:sp>
          <p:nvSpPr>
            <p:cNvPr id="126" name="Google Shape;126;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7" name="Google Shape;127;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28" name="Google Shape;128;p1"/>
          <p:cNvGrpSpPr/>
          <p:nvPr/>
        </p:nvGrpSpPr>
        <p:grpSpPr>
          <a:xfrm rot="1259927">
            <a:off x="2693678" y="1642027"/>
            <a:ext cx="157691" cy="255489"/>
            <a:chOff x="3741075" y="1171575"/>
            <a:chExt cx="172650" cy="279725"/>
          </a:xfrm>
        </p:grpSpPr>
        <p:sp>
          <p:nvSpPr>
            <p:cNvPr id="129" name="Google Shape;129;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0" name="Google Shape;130;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2" name="Google Shape;132;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33" name="Google Shape;133;p1"/>
          <p:cNvSpPr/>
          <p:nvPr/>
        </p:nvSpPr>
        <p:spPr>
          <a:xfrm rot="1259927">
            <a:off x="3192912" y="1306738"/>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4" name="Google Shape;134;p1"/>
          <p:cNvSpPr/>
          <p:nvPr/>
        </p:nvSpPr>
        <p:spPr>
          <a:xfrm rot="1259927">
            <a:off x="3873577" y="1567954"/>
            <a:ext cx="243250" cy="17031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35" name="Google Shape;135;p1"/>
          <p:cNvGrpSpPr/>
          <p:nvPr/>
        </p:nvGrpSpPr>
        <p:grpSpPr>
          <a:xfrm rot="1259927">
            <a:off x="2597162" y="1062480"/>
            <a:ext cx="145886" cy="267271"/>
            <a:chOff x="4354850" y="2375525"/>
            <a:chExt cx="159725" cy="292625"/>
          </a:xfrm>
        </p:grpSpPr>
        <p:sp>
          <p:nvSpPr>
            <p:cNvPr id="136" name="Google Shape;136;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7" name="Google Shape;137;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38" name="Google Shape;138;p1"/>
          <p:cNvGrpSpPr/>
          <p:nvPr/>
        </p:nvGrpSpPr>
        <p:grpSpPr>
          <a:xfrm rot="1259927">
            <a:off x="4637153" y="2401889"/>
            <a:ext cx="157691" cy="255489"/>
            <a:chOff x="3741075" y="1171575"/>
            <a:chExt cx="172650" cy="279725"/>
          </a:xfrm>
        </p:grpSpPr>
        <p:sp>
          <p:nvSpPr>
            <p:cNvPr id="139" name="Google Shape;139;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0" name="Google Shape;140;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1" name="Google Shape;141;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2" name="Google Shape;142;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43" name="Google Shape;143;p1"/>
          <p:cNvSpPr/>
          <p:nvPr/>
        </p:nvSpPr>
        <p:spPr>
          <a:xfrm rot="1259927">
            <a:off x="5136387" y="2066600"/>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4" name="Google Shape;144;p1"/>
          <p:cNvSpPr/>
          <p:nvPr/>
        </p:nvSpPr>
        <p:spPr>
          <a:xfrm rot="1259927">
            <a:off x="5817052" y="2327817"/>
            <a:ext cx="243250" cy="17031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45" name="Google Shape;145;p1"/>
          <p:cNvGrpSpPr/>
          <p:nvPr/>
        </p:nvGrpSpPr>
        <p:grpSpPr>
          <a:xfrm rot="1259927">
            <a:off x="4540637" y="1822343"/>
            <a:ext cx="145886" cy="267271"/>
            <a:chOff x="4354850" y="2375525"/>
            <a:chExt cx="159725" cy="292625"/>
          </a:xfrm>
        </p:grpSpPr>
        <p:sp>
          <p:nvSpPr>
            <p:cNvPr id="146" name="Google Shape;146;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7" name="Google Shape;147;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48" name="Google Shape;148;p1"/>
          <p:cNvGrpSpPr/>
          <p:nvPr/>
        </p:nvGrpSpPr>
        <p:grpSpPr>
          <a:xfrm rot="1259927">
            <a:off x="3897223" y="2175902"/>
            <a:ext cx="239985" cy="240008"/>
            <a:chOff x="968775" y="1180050"/>
            <a:chExt cx="262750" cy="262775"/>
          </a:xfrm>
        </p:grpSpPr>
        <p:sp>
          <p:nvSpPr>
            <p:cNvPr id="149" name="Google Shape;149;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0" name="Google Shape;150;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52" name="Google Shape;152;p1"/>
          <p:cNvGrpSpPr/>
          <p:nvPr/>
        </p:nvGrpSpPr>
        <p:grpSpPr>
          <a:xfrm rot="1259927">
            <a:off x="7342018" y="4122687"/>
            <a:ext cx="242839" cy="188654"/>
            <a:chOff x="4788875" y="1879050"/>
            <a:chExt cx="265875" cy="206550"/>
          </a:xfrm>
        </p:grpSpPr>
        <p:sp>
          <p:nvSpPr>
            <p:cNvPr id="153" name="Google Shape;153;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4" name="Google Shape;154;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5" name="Google Shape;155;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6" name="Google Shape;156;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57" name="Google Shape;157;p1"/>
          <p:cNvSpPr/>
          <p:nvPr/>
        </p:nvSpPr>
        <p:spPr>
          <a:xfrm rot="1259927">
            <a:off x="8027595" y="4371451"/>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58" name="Google Shape;158;p1"/>
          <p:cNvGrpSpPr/>
          <p:nvPr/>
        </p:nvGrpSpPr>
        <p:grpSpPr>
          <a:xfrm rot="1259927">
            <a:off x="5937122" y="3592339"/>
            <a:ext cx="284397" cy="212470"/>
            <a:chOff x="900525" y="2405650"/>
            <a:chExt cx="311375" cy="232625"/>
          </a:xfrm>
        </p:grpSpPr>
        <p:sp>
          <p:nvSpPr>
            <p:cNvPr id="159" name="Google Shape;159;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61" name="Google Shape;161;p1"/>
          <p:cNvSpPr/>
          <p:nvPr/>
        </p:nvSpPr>
        <p:spPr>
          <a:xfrm rot="1259927">
            <a:off x="6654806" y="3860563"/>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62" name="Google Shape;162;p1"/>
          <p:cNvGrpSpPr/>
          <p:nvPr/>
        </p:nvGrpSpPr>
        <p:grpSpPr>
          <a:xfrm rot="1259927">
            <a:off x="5443122" y="3922393"/>
            <a:ext cx="157691" cy="255489"/>
            <a:chOff x="3741075" y="1171575"/>
            <a:chExt cx="172650" cy="279725"/>
          </a:xfrm>
        </p:grpSpPr>
        <p:sp>
          <p:nvSpPr>
            <p:cNvPr id="163" name="Google Shape;163;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4" name="Google Shape;164;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5" name="Google Shape;165;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6" name="Google Shape;166;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67" name="Google Shape;167;p1"/>
          <p:cNvGrpSpPr/>
          <p:nvPr/>
        </p:nvGrpSpPr>
        <p:grpSpPr>
          <a:xfrm rot="1259927">
            <a:off x="8583523" y="4614630"/>
            <a:ext cx="239985" cy="240008"/>
            <a:chOff x="968775" y="1180050"/>
            <a:chExt cx="262750" cy="262775"/>
          </a:xfrm>
        </p:grpSpPr>
        <p:sp>
          <p:nvSpPr>
            <p:cNvPr id="168" name="Google Shape;168;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9" name="Google Shape;169;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0" name="Google Shape;170;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71" name="Google Shape;171;p1"/>
          <p:cNvGrpSpPr/>
          <p:nvPr/>
        </p:nvGrpSpPr>
        <p:grpSpPr>
          <a:xfrm rot="1259927">
            <a:off x="6611593" y="3245637"/>
            <a:ext cx="242839" cy="188654"/>
            <a:chOff x="4788875" y="1879050"/>
            <a:chExt cx="265875" cy="206550"/>
          </a:xfrm>
        </p:grpSpPr>
        <p:sp>
          <p:nvSpPr>
            <p:cNvPr id="172" name="Google Shape;172;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3" name="Google Shape;173;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5" name="Google Shape;175;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76" name="Google Shape;176;p1"/>
          <p:cNvSpPr/>
          <p:nvPr/>
        </p:nvSpPr>
        <p:spPr>
          <a:xfrm rot="1259927">
            <a:off x="7297170" y="3494401"/>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77" name="Google Shape;177;p1"/>
          <p:cNvGrpSpPr/>
          <p:nvPr/>
        </p:nvGrpSpPr>
        <p:grpSpPr>
          <a:xfrm rot="1259927">
            <a:off x="5206697" y="2715289"/>
            <a:ext cx="284397" cy="212470"/>
            <a:chOff x="900525" y="2405650"/>
            <a:chExt cx="311375" cy="232625"/>
          </a:xfrm>
        </p:grpSpPr>
        <p:sp>
          <p:nvSpPr>
            <p:cNvPr id="178" name="Google Shape;178;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9" name="Google Shape;179;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80" name="Google Shape;180;p1"/>
          <p:cNvSpPr/>
          <p:nvPr/>
        </p:nvSpPr>
        <p:spPr>
          <a:xfrm rot="1259927">
            <a:off x="5924381" y="2983513"/>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81" name="Google Shape;181;p1"/>
          <p:cNvGrpSpPr/>
          <p:nvPr/>
        </p:nvGrpSpPr>
        <p:grpSpPr>
          <a:xfrm rot="1259927">
            <a:off x="6035162" y="4266293"/>
            <a:ext cx="242839" cy="188654"/>
            <a:chOff x="4788875" y="1879050"/>
            <a:chExt cx="265875" cy="206550"/>
          </a:xfrm>
        </p:grpSpPr>
        <p:sp>
          <p:nvSpPr>
            <p:cNvPr id="182" name="Google Shape;182;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3" name="Google Shape;183;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4" name="Google Shape;184;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5" name="Google Shape;185;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86" name="Google Shape;186;p1"/>
          <p:cNvSpPr/>
          <p:nvPr/>
        </p:nvSpPr>
        <p:spPr>
          <a:xfrm rot="1259927">
            <a:off x="6720739" y="4515058"/>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87" name="Google Shape;187;p1"/>
          <p:cNvGrpSpPr/>
          <p:nvPr/>
        </p:nvGrpSpPr>
        <p:grpSpPr>
          <a:xfrm rot="1259927">
            <a:off x="7328855" y="4770156"/>
            <a:ext cx="283187" cy="169565"/>
            <a:chOff x="1316700" y="1106850"/>
            <a:chExt cx="310050" cy="185650"/>
          </a:xfrm>
        </p:grpSpPr>
        <p:sp>
          <p:nvSpPr>
            <p:cNvPr id="188" name="Google Shape;188;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9" name="Google Shape;189;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91" name="Google Shape;191;p1"/>
          <p:cNvGrpSpPr/>
          <p:nvPr/>
        </p:nvGrpSpPr>
        <p:grpSpPr>
          <a:xfrm rot="1259927">
            <a:off x="8104468" y="4819155"/>
            <a:ext cx="145886" cy="267271"/>
            <a:chOff x="4354850" y="2375525"/>
            <a:chExt cx="159725" cy="292625"/>
          </a:xfrm>
        </p:grpSpPr>
        <p:sp>
          <p:nvSpPr>
            <p:cNvPr id="192" name="Google Shape;192;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3" name="Google Shape;193;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94" name="Google Shape;194;p1"/>
          <p:cNvGrpSpPr/>
          <p:nvPr/>
        </p:nvGrpSpPr>
        <p:grpSpPr>
          <a:xfrm rot="1259927">
            <a:off x="5841894" y="4748611"/>
            <a:ext cx="209844" cy="212698"/>
            <a:chOff x="4909775" y="1674300"/>
            <a:chExt cx="229750" cy="232875"/>
          </a:xfrm>
        </p:grpSpPr>
        <p:sp>
          <p:nvSpPr>
            <p:cNvPr id="195" name="Google Shape;195;p1"/>
            <p:cNvSpPr/>
            <p:nvPr/>
          </p:nvSpPr>
          <p:spPr>
            <a:xfrm>
              <a:off x="4909775" y="1674300"/>
              <a:ext cx="229750" cy="232875"/>
            </a:xfrm>
            <a:custGeom>
              <a:avLst/>
              <a:gdLst/>
              <a:ahLst/>
              <a:cxnLst/>
              <a:rect l="l" t="t" r="r" b="b"/>
              <a:pathLst>
                <a:path w="9190" h="9315" extrusionOk="0">
                  <a:moveTo>
                    <a:pt x="0" y="0"/>
                  </a:moveTo>
                  <a:lnTo>
                    <a:pt x="0" y="9314"/>
                  </a:lnTo>
                  <a:lnTo>
                    <a:pt x="9189" y="9314"/>
                  </a:lnTo>
                  <a:lnTo>
                    <a:pt x="9189" y="8511"/>
                  </a:lnTo>
                  <a:lnTo>
                    <a:pt x="803" y="8511"/>
                  </a:lnTo>
                  <a:lnTo>
                    <a:pt x="80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1"/>
            <p:cNvSpPr/>
            <p:nvPr/>
          </p:nvSpPr>
          <p:spPr>
            <a:xfrm>
              <a:off x="5089525" y="1674300"/>
              <a:ext cx="50000" cy="192725"/>
            </a:xfrm>
            <a:custGeom>
              <a:avLst/>
              <a:gdLst/>
              <a:ahLst/>
              <a:cxnLst/>
              <a:rect l="l" t="t" r="r" b="b"/>
              <a:pathLst>
                <a:path w="2000" h="7709" extrusionOk="0">
                  <a:moveTo>
                    <a:pt x="1" y="0"/>
                  </a:moveTo>
                  <a:lnTo>
                    <a:pt x="1" y="7708"/>
                  </a:lnTo>
                  <a:lnTo>
                    <a:pt x="1999" y="7708"/>
                  </a:lnTo>
                  <a:lnTo>
                    <a:pt x="1999"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 name="Google Shape;197;p1"/>
            <p:cNvSpPr/>
            <p:nvPr/>
          </p:nvSpPr>
          <p:spPr>
            <a:xfrm>
              <a:off x="5019500" y="1740750"/>
              <a:ext cx="49975" cy="126275"/>
            </a:xfrm>
            <a:custGeom>
              <a:avLst/>
              <a:gdLst/>
              <a:ahLst/>
              <a:cxnLst/>
              <a:rect l="l" t="t" r="r" b="b"/>
              <a:pathLst>
                <a:path w="1999" h="5051" extrusionOk="0">
                  <a:moveTo>
                    <a:pt x="0" y="1"/>
                  </a:moveTo>
                  <a:lnTo>
                    <a:pt x="0" y="5050"/>
                  </a:lnTo>
                  <a:lnTo>
                    <a:pt x="1999" y="5050"/>
                  </a:lnTo>
                  <a:lnTo>
                    <a:pt x="199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 name="Google Shape;198;p1"/>
            <p:cNvSpPr/>
            <p:nvPr/>
          </p:nvSpPr>
          <p:spPr>
            <a:xfrm>
              <a:off x="4949475" y="1800525"/>
              <a:ext cx="49975" cy="66500"/>
            </a:xfrm>
            <a:custGeom>
              <a:avLst/>
              <a:gdLst/>
              <a:ahLst/>
              <a:cxnLst/>
              <a:rect l="l" t="t" r="r" b="b"/>
              <a:pathLst>
                <a:path w="1999" h="2660" extrusionOk="0">
                  <a:moveTo>
                    <a:pt x="0" y="1"/>
                  </a:moveTo>
                  <a:lnTo>
                    <a:pt x="0" y="2659"/>
                  </a:lnTo>
                  <a:lnTo>
                    <a:pt x="1998" y="2659"/>
                  </a:lnTo>
                  <a:lnTo>
                    <a:pt x="199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9" name="Google Shape;199;p1"/>
            <p:cNvSpPr/>
            <p:nvPr/>
          </p:nvSpPr>
          <p:spPr>
            <a:xfrm>
              <a:off x="4948575" y="1674300"/>
              <a:ext cx="107525" cy="107525"/>
            </a:xfrm>
            <a:custGeom>
              <a:avLst/>
              <a:gdLst/>
              <a:ahLst/>
              <a:cxnLst/>
              <a:rect l="l" t="t" r="r" b="b"/>
              <a:pathLst>
                <a:path w="4301" h="4301" extrusionOk="0">
                  <a:moveTo>
                    <a:pt x="2480" y="0"/>
                  </a:moveTo>
                  <a:lnTo>
                    <a:pt x="3194" y="732"/>
                  </a:lnTo>
                  <a:lnTo>
                    <a:pt x="0" y="3926"/>
                  </a:lnTo>
                  <a:lnTo>
                    <a:pt x="357" y="4301"/>
                  </a:lnTo>
                  <a:lnTo>
                    <a:pt x="3569" y="1107"/>
                  </a:lnTo>
                  <a:lnTo>
                    <a:pt x="4300" y="1820"/>
                  </a:lnTo>
                  <a:lnTo>
                    <a:pt x="430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00" name="Google Shape;200;p1"/>
          <p:cNvGrpSpPr/>
          <p:nvPr/>
        </p:nvGrpSpPr>
        <p:grpSpPr>
          <a:xfrm rot="1259927">
            <a:off x="704668" y="3985399"/>
            <a:ext cx="242839" cy="188654"/>
            <a:chOff x="4788875" y="1879050"/>
            <a:chExt cx="265875" cy="206550"/>
          </a:xfrm>
        </p:grpSpPr>
        <p:sp>
          <p:nvSpPr>
            <p:cNvPr id="201" name="Google Shape;201;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2" name="Google Shape;202;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3" name="Google Shape;203;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4" name="Google Shape;204;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05" name="Google Shape;205;p1"/>
          <p:cNvSpPr/>
          <p:nvPr/>
        </p:nvSpPr>
        <p:spPr>
          <a:xfrm rot="1259927">
            <a:off x="1390245" y="4234164"/>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06" name="Google Shape;206;p1"/>
          <p:cNvGrpSpPr/>
          <p:nvPr/>
        </p:nvGrpSpPr>
        <p:grpSpPr>
          <a:xfrm rot="1259927">
            <a:off x="1998361" y="4489262"/>
            <a:ext cx="283187" cy="169565"/>
            <a:chOff x="1316700" y="1106850"/>
            <a:chExt cx="310050" cy="185650"/>
          </a:xfrm>
        </p:grpSpPr>
        <p:sp>
          <p:nvSpPr>
            <p:cNvPr id="207" name="Google Shape;207;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9" name="Google Shape;209;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10" name="Google Shape;210;p1"/>
          <p:cNvSpPr/>
          <p:nvPr/>
        </p:nvSpPr>
        <p:spPr>
          <a:xfrm rot="1259927">
            <a:off x="17456" y="3723275"/>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11" name="Google Shape;211;p1"/>
          <p:cNvGrpSpPr/>
          <p:nvPr/>
        </p:nvGrpSpPr>
        <p:grpSpPr>
          <a:xfrm rot="1259927">
            <a:off x="2702987" y="4736730"/>
            <a:ext cx="145886" cy="267271"/>
            <a:chOff x="4354850" y="2375525"/>
            <a:chExt cx="159725" cy="292625"/>
          </a:xfrm>
        </p:grpSpPr>
        <p:sp>
          <p:nvSpPr>
            <p:cNvPr id="212" name="Google Shape;212;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3" name="Google Shape;213;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14" name="Google Shape;214;p1"/>
          <p:cNvGrpSpPr/>
          <p:nvPr/>
        </p:nvGrpSpPr>
        <p:grpSpPr>
          <a:xfrm rot="1259927">
            <a:off x="706663" y="4666936"/>
            <a:ext cx="209844" cy="212698"/>
            <a:chOff x="4909775" y="1674300"/>
            <a:chExt cx="229750" cy="232875"/>
          </a:xfrm>
        </p:grpSpPr>
        <p:sp>
          <p:nvSpPr>
            <p:cNvPr id="215" name="Google Shape;215;p1"/>
            <p:cNvSpPr/>
            <p:nvPr/>
          </p:nvSpPr>
          <p:spPr>
            <a:xfrm>
              <a:off x="4909775" y="1674300"/>
              <a:ext cx="229750" cy="232875"/>
            </a:xfrm>
            <a:custGeom>
              <a:avLst/>
              <a:gdLst/>
              <a:ahLst/>
              <a:cxnLst/>
              <a:rect l="l" t="t" r="r" b="b"/>
              <a:pathLst>
                <a:path w="9190" h="9315" extrusionOk="0">
                  <a:moveTo>
                    <a:pt x="0" y="0"/>
                  </a:moveTo>
                  <a:lnTo>
                    <a:pt x="0" y="9314"/>
                  </a:lnTo>
                  <a:lnTo>
                    <a:pt x="9189" y="9314"/>
                  </a:lnTo>
                  <a:lnTo>
                    <a:pt x="9189" y="8511"/>
                  </a:lnTo>
                  <a:lnTo>
                    <a:pt x="803" y="8511"/>
                  </a:lnTo>
                  <a:lnTo>
                    <a:pt x="80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6" name="Google Shape;216;p1"/>
            <p:cNvSpPr/>
            <p:nvPr/>
          </p:nvSpPr>
          <p:spPr>
            <a:xfrm>
              <a:off x="5089525" y="1674300"/>
              <a:ext cx="50000" cy="192725"/>
            </a:xfrm>
            <a:custGeom>
              <a:avLst/>
              <a:gdLst/>
              <a:ahLst/>
              <a:cxnLst/>
              <a:rect l="l" t="t" r="r" b="b"/>
              <a:pathLst>
                <a:path w="2000" h="7709" extrusionOk="0">
                  <a:moveTo>
                    <a:pt x="1" y="0"/>
                  </a:moveTo>
                  <a:lnTo>
                    <a:pt x="1" y="7708"/>
                  </a:lnTo>
                  <a:lnTo>
                    <a:pt x="1999" y="7708"/>
                  </a:lnTo>
                  <a:lnTo>
                    <a:pt x="1999"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7" name="Google Shape;217;p1"/>
            <p:cNvSpPr/>
            <p:nvPr/>
          </p:nvSpPr>
          <p:spPr>
            <a:xfrm>
              <a:off x="5019500" y="1740750"/>
              <a:ext cx="49975" cy="126275"/>
            </a:xfrm>
            <a:custGeom>
              <a:avLst/>
              <a:gdLst/>
              <a:ahLst/>
              <a:cxnLst/>
              <a:rect l="l" t="t" r="r" b="b"/>
              <a:pathLst>
                <a:path w="1999" h="5051" extrusionOk="0">
                  <a:moveTo>
                    <a:pt x="0" y="1"/>
                  </a:moveTo>
                  <a:lnTo>
                    <a:pt x="0" y="5050"/>
                  </a:lnTo>
                  <a:lnTo>
                    <a:pt x="1999" y="5050"/>
                  </a:lnTo>
                  <a:lnTo>
                    <a:pt x="199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8" name="Google Shape;218;p1"/>
            <p:cNvSpPr/>
            <p:nvPr/>
          </p:nvSpPr>
          <p:spPr>
            <a:xfrm>
              <a:off x="4949475" y="1800525"/>
              <a:ext cx="49975" cy="66500"/>
            </a:xfrm>
            <a:custGeom>
              <a:avLst/>
              <a:gdLst/>
              <a:ahLst/>
              <a:cxnLst/>
              <a:rect l="l" t="t" r="r" b="b"/>
              <a:pathLst>
                <a:path w="1999" h="2660" extrusionOk="0">
                  <a:moveTo>
                    <a:pt x="0" y="1"/>
                  </a:moveTo>
                  <a:lnTo>
                    <a:pt x="0" y="2659"/>
                  </a:lnTo>
                  <a:lnTo>
                    <a:pt x="1998" y="2659"/>
                  </a:lnTo>
                  <a:lnTo>
                    <a:pt x="199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9" name="Google Shape;219;p1"/>
            <p:cNvSpPr/>
            <p:nvPr/>
          </p:nvSpPr>
          <p:spPr>
            <a:xfrm>
              <a:off x="4948575" y="1674300"/>
              <a:ext cx="107525" cy="107525"/>
            </a:xfrm>
            <a:custGeom>
              <a:avLst/>
              <a:gdLst/>
              <a:ahLst/>
              <a:cxnLst/>
              <a:rect l="l" t="t" r="r" b="b"/>
              <a:pathLst>
                <a:path w="4301" h="4301" extrusionOk="0">
                  <a:moveTo>
                    <a:pt x="2480" y="0"/>
                  </a:moveTo>
                  <a:lnTo>
                    <a:pt x="3194" y="732"/>
                  </a:lnTo>
                  <a:lnTo>
                    <a:pt x="0" y="3926"/>
                  </a:lnTo>
                  <a:lnTo>
                    <a:pt x="357" y="4301"/>
                  </a:lnTo>
                  <a:lnTo>
                    <a:pt x="3569" y="1107"/>
                  </a:lnTo>
                  <a:lnTo>
                    <a:pt x="4300" y="1820"/>
                  </a:lnTo>
                  <a:lnTo>
                    <a:pt x="430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20" name="Google Shape;220;p1"/>
          <p:cNvGrpSpPr/>
          <p:nvPr/>
        </p:nvGrpSpPr>
        <p:grpSpPr>
          <a:xfrm rot="1259927">
            <a:off x="-2642" y="4403680"/>
            <a:ext cx="249370" cy="248959"/>
            <a:chOff x="1326950" y="1175150"/>
            <a:chExt cx="273025" cy="272575"/>
          </a:xfrm>
        </p:grpSpPr>
        <p:sp>
          <p:nvSpPr>
            <p:cNvPr id="221" name="Google Shape;221;p1"/>
            <p:cNvSpPr/>
            <p:nvPr/>
          </p:nvSpPr>
          <p:spPr>
            <a:xfrm>
              <a:off x="1436700" y="1284875"/>
              <a:ext cx="53550" cy="53125"/>
            </a:xfrm>
            <a:custGeom>
              <a:avLst/>
              <a:gdLst/>
              <a:ahLst/>
              <a:cxnLst/>
              <a:rect l="l" t="t" r="r" b="b"/>
              <a:pathLst>
                <a:path w="2142" h="2125" extrusionOk="0">
                  <a:moveTo>
                    <a:pt x="1071" y="536"/>
                  </a:moveTo>
                  <a:cubicBezTo>
                    <a:pt x="1374" y="536"/>
                    <a:pt x="1606" y="768"/>
                    <a:pt x="1606" y="1054"/>
                  </a:cubicBezTo>
                  <a:cubicBezTo>
                    <a:pt x="1606" y="1357"/>
                    <a:pt x="1374" y="1589"/>
                    <a:pt x="1071" y="1589"/>
                  </a:cubicBezTo>
                  <a:cubicBezTo>
                    <a:pt x="785" y="1589"/>
                    <a:pt x="535" y="1357"/>
                    <a:pt x="535" y="1054"/>
                  </a:cubicBezTo>
                  <a:cubicBezTo>
                    <a:pt x="535" y="768"/>
                    <a:pt x="785" y="536"/>
                    <a:pt x="1071" y="536"/>
                  </a:cubicBezTo>
                  <a:close/>
                  <a:moveTo>
                    <a:pt x="1071" y="1"/>
                  </a:moveTo>
                  <a:cubicBezTo>
                    <a:pt x="482" y="1"/>
                    <a:pt x="0" y="483"/>
                    <a:pt x="0" y="1054"/>
                  </a:cubicBezTo>
                  <a:cubicBezTo>
                    <a:pt x="0" y="1642"/>
                    <a:pt x="482" y="2124"/>
                    <a:pt x="1071" y="2124"/>
                  </a:cubicBezTo>
                  <a:cubicBezTo>
                    <a:pt x="1660" y="2124"/>
                    <a:pt x="2141" y="1642"/>
                    <a:pt x="2141" y="1054"/>
                  </a:cubicBezTo>
                  <a:cubicBezTo>
                    <a:pt x="2141" y="483"/>
                    <a:pt x="1660" y="1"/>
                    <a:pt x="107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2" name="Google Shape;222;p1"/>
            <p:cNvSpPr/>
            <p:nvPr/>
          </p:nvSpPr>
          <p:spPr>
            <a:xfrm>
              <a:off x="1326950" y="1175150"/>
              <a:ext cx="273025" cy="272575"/>
            </a:xfrm>
            <a:custGeom>
              <a:avLst/>
              <a:gdLst/>
              <a:ahLst/>
              <a:cxnLst/>
              <a:rect l="l" t="t" r="r" b="b"/>
              <a:pathLst>
                <a:path w="10921" h="10903" extrusionOk="0">
                  <a:moveTo>
                    <a:pt x="5193" y="1589"/>
                  </a:moveTo>
                  <a:lnTo>
                    <a:pt x="5193" y="2231"/>
                  </a:lnTo>
                  <a:cubicBezTo>
                    <a:pt x="3623" y="2374"/>
                    <a:pt x="2374" y="3623"/>
                    <a:pt x="2249" y="5175"/>
                  </a:cubicBezTo>
                  <a:lnTo>
                    <a:pt x="1589" y="5175"/>
                  </a:lnTo>
                  <a:cubicBezTo>
                    <a:pt x="1732" y="3266"/>
                    <a:pt x="3266" y="1731"/>
                    <a:pt x="5193" y="1589"/>
                  </a:cubicBezTo>
                  <a:close/>
                  <a:moveTo>
                    <a:pt x="5728" y="1589"/>
                  </a:moveTo>
                  <a:cubicBezTo>
                    <a:pt x="7655" y="1731"/>
                    <a:pt x="9190" y="3266"/>
                    <a:pt x="9315" y="5175"/>
                  </a:cubicBezTo>
                  <a:lnTo>
                    <a:pt x="8672" y="5175"/>
                  </a:lnTo>
                  <a:cubicBezTo>
                    <a:pt x="8548" y="3605"/>
                    <a:pt x="7299" y="2356"/>
                    <a:pt x="5728" y="2231"/>
                  </a:cubicBezTo>
                  <a:lnTo>
                    <a:pt x="5728" y="1589"/>
                  </a:lnTo>
                  <a:close/>
                  <a:moveTo>
                    <a:pt x="5728" y="2766"/>
                  </a:moveTo>
                  <a:cubicBezTo>
                    <a:pt x="7013" y="2891"/>
                    <a:pt x="8012" y="3908"/>
                    <a:pt x="8137" y="5175"/>
                  </a:cubicBezTo>
                  <a:lnTo>
                    <a:pt x="7049" y="5175"/>
                  </a:lnTo>
                  <a:lnTo>
                    <a:pt x="7049" y="5710"/>
                  </a:lnTo>
                  <a:lnTo>
                    <a:pt x="8137" y="5710"/>
                  </a:lnTo>
                  <a:cubicBezTo>
                    <a:pt x="8012" y="6995"/>
                    <a:pt x="7013" y="8012"/>
                    <a:pt x="5728" y="8137"/>
                  </a:cubicBezTo>
                  <a:lnTo>
                    <a:pt x="5728" y="7048"/>
                  </a:lnTo>
                  <a:lnTo>
                    <a:pt x="5193" y="7048"/>
                  </a:lnTo>
                  <a:lnTo>
                    <a:pt x="5193" y="8137"/>
                  </a:lnTo>
                  <a:cubicBezTo>
                    <a:pt x="3926" y="8012"/>
                    <a:pt x="2909" y="6995"/>
                    <a:pt x="2784" y="5710"/>
                  </a:cubicBezTo>
                  <a:lnTo>
                    <a:pt x="3855" y="5710"/>
                  </a:lnTo>
                  <a:lnTo>
                    <a:pt x="3855" y="5175"/>
                  </a:lnTo>
                  <a:lnTo>
                    <a:pt x="2784" y="5175"/>
                  </a:lnTo>
                  <a:cubicBezTo>
                    <a:pt x="2909" y="3908"/>
                    <a:pt x="3926" y="2891"/>
                    <a:pt x="5193" y="2766"/>
                  </a:cubicBezTo>
                  <a:lnTo>
                    <a:pt x="5193" y="3855"/>
                  </a:lnTo>
                  <a:lnTo>
                    <a:pt x="5728" y="3855"/>
                  </a:lnTo>
                  <a:lnTo>
                    <a:pt x="5728" y="2766"/>
                  </a:lnTo>
                  <a:close/>
                  <a:moveTo>
                    <a:pt x="2249" y="5710"/>
                  </a:moveTo>
                  <a:cubicBezTo>
                    <a:pt x="2374" y="7280"/>
                    <a:pt x="3623" y="8529"/>
                    <a:pt x="5193" y="8672"/>
                  </a:cubicBezTo>
                  <a:lnTo>
                    <a:pt x="5193" y="9314"/>
                  </a:lnTo>
                  <a:cubicBezTo>
                    <a:pt x="3266" y="9172"/>
                    <a:pt x="1732" y="7637"/>
                    <a:pt x="1589" y="5710"/>
                  </a:cubicBezTo>
                  <a:close/>
                  <a:moveTo>
                    <a:pt x="9315" y="5710"/>
                  </a:moveTo>
                  <a:cubicBezTo>
                    <a:pt x="9190" y="7637"/>
                    <a:pt x="7655" y="9172"/>
                    <a:pt x="5728" y="9314"/>
                  </a:cubicBezTo>
                  <a:lnTo>
                    <a:pt x="5728" y="8672"/>
                  </a:lnTo>
                  <a:cubicBezTo>
                    <a:pt x="7299" y="8529"/>
                    <a:pt x="8548" y="7280"/>
                    <a:pt x="8672" y="5710"/>
                  </a:cubicBezTo>
                  <a:close/>
                  <a:moveTo>
                    <a:pt x="5193" y="1"/>
                  </a:moveTo>
                  <a:lnTo>
                    <a:pt x="5193" y="786"/>
                  </a:lnTo>
                  <a:cubicBezTo>
                    <a:pt x="2838" y="928"/>
                    <a:pt x="947" y="2820"/>
                    <a:pt x="804" y="5175"/>
                  </a:cubicBezTo>
                  <a:lnTo>
                    <a:pt x="1" y="5175"/>
                  </a:lnTo>
                  <a:lnTo>
                    <a:pt x="1" y="5710"/>
                  </a:lnTo>
                  <a:lnTo>
                    <a:pt x="804" y="5710"/>
                  </a:lnTo>
                  <a:cubicBezTo>
                    <a:pt x="947" y="8083"/>
                    <a:pt x="2838" y="9975"/>
                    <a:pt x="5193" y="10099"/>
                  </a:cubicBezTo>
                  <a:lnTo>
                    <a:pt x="5193" y="10902"/>
                  </a:lnTo>
                  <a:lnTo>
                    <a:pt x="5728" y="10902"/>
                  </a:lnTo>
                  <a:lnTo>
                    <a:pt x="5728" y="10099"/>
                  </a:lnTo>
                  <a:cubicBezTo>
                    <a:pt x="8101" y="9975"/>
                    <a:pt x="9975" y="8083"/>
                    <a:pt x="10118" y="5710"/>
                  </a:cubicBezTo>
                  <a:lnTo>
                    <a:pt x="10921" y="5710"/>
                  </a:lnTo>
                  <a:lnTo>
                    <a:pt x="10921" y="5175"/>
                  </a:lnTo>
                  <a:lnTo>
                    <a:pt x="10118" y="5175"/>
                  </a:lnTo>
                  <a:cubicBezTo>
                    <a:pt x="9975" y="2820"/>
                    <a:pt x="8101" y="928"/>
                    <a:pt x="5728" y="786"/>
                  </a:cubicBezTo>
                  <a:lnTo>
                    <a:pt x="572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23" name="Google Shape;223;p1"/>
          <p:cNvGrpSpPr/>
          <p:nvPr/>
        </p:nvGrpSpPr>
        <p:grpSpPr>
          <a:xfrm rot="1259927">
            <a:off x="1365297" y="4911352"/>
            <a:ext cx="157691" cy="255489"/>
            <a:chOff x="3741075" y="1171575"/>
            <a:chExt cx="172650" cy="279725"/>
          </a:xfrm>
        </p:grpSpPr>
        <p:sp>
          <p:nvSpPr>
            <p:cNvPr id="224" name="Google Shape;224;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5" name="Google Shape;225;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6" name="Google Shape;226;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28" name="Google Shape;228;p1"/>
          <p:cNvSpPr/>
          <p:nvPr/>
        </p:nvSpPr>
        <p:spPr>
          <a:xfrm rot="1259927">
            <a:off x="37049" y="2497829"/>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1"/>
          <p:cNvSpPr/>
          <p:nvPr/>
        </p:nvSpPr>
        <p:spPr>
          <a:xfrm rot="1259927">
            <a:off x="8550893" y="3977450"/>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30" name="Google Shape;230;p1"/>
          <p:cNvGrpSpPr/>
          <p:nvPr/>
        </p:nvGrpSpPr>
        <p:grpSpPr>
          <a:xfrm rot="1259927">
            <a:off x="7955143" y="3733193"/>
            <a:ext cx="145886" cy="267271"/>
            <a:chOff x="4354850" y="2375525"/>
            <a:chExt cx="159725" cy="292625"/>
          </a:xfrm>
        </p:grpSpPr>
        <p:sp>
          <p:nvSpPr>
            <p:cNvPr id="231" name="Google Shape;231;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33" name="Google Shape;233;p1"/>
          <p:cNvGrpSpPr/>
          <p:nvPr/>
        </p:nvGrpSpPr>
        <p:grpSpPr>
          <a:xfrm rot="1259927">
            <a:off x="6489660" y="2599085"/>
            <a:ext cx="242839" cy="197536"/>
            <a:chOff x="853250" y="4006875"/>
            <a:chExt cx="265875" cy="216275"/>
          </a:xfrm>
        </p:grpSpPr>
        <p:sp>
          <p:nvSpPr>
            <p:cNvPr id="234" name="Google Shape;234;p1"/>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5" name="Google Shape;235;p1"/>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36" name="Google Shape;236;p1"/>
          <p:cNvSpPr/>
          <p:nvPr/>
        </p:nvSpPr>
        <p:spPr>
          <a:xfrm rot="1259927">
            <a:off x="7186883" y="2846228"/>
            <a:ext cx="133647" cy="206579"/>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37" name="Google Shape;237;p1"/>
          <p:cNvGrpSpPr/>
          <p:nvPr/>
        </p:nvGrpSpPr>
        <p:grpSpPr>
          <a:xfrm rot="1259927">
            <a:off x="7770861" y="3091942"/>
            <a:ext cx="239985" cy="240008"/>
            <a:chOff x="968775" y="1180050"/>
            <a:chExt cx="262750" cy="262775"/>
          </a:xfrm>
        </p:grpSpPr>
        <p:sp>
          <p:nvSpPr>
            <p:cNvPr id="238" name="Google Shape;238;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9" name="Google Shape;239;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41" name="Google Shape;241;p1"/>
          <p:cNvSpPr/>
          <p:nvPr/>
        </p:nvSpPr>
        <p:spPr>
          <a:xfrm rot="1259927">
            <a:off x="8470638" y="3353044"/>
            <a:ext cx="206579" cy="206579"/>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42" name="Google Shape;242;p1"/>
          <p:cNvGrpSpPr/>
          <p:nvPr/>
        </p:nvGrpSpPr>
        <p:grpSpPr>
          <a:xfrm rot="1259927">
            <a:off x="8876358" y="3596130"/>
            <a:ext cx="242839" cy="188654"/>
            <a:chOff x="4788875" y="1879050"/>
            <a:chExt cx="265875" cy="206550"/>
          </a:xfrm>
        </p:grpSpPr>
        <p:sp>
          <p:nvSpPr>
            <p:cNvPr id="243" name="Google Shape;243;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5" name="Google Shape;245;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47" name="Google Shape;247;p1"/>
          <p:cNvGrpSpPr/>
          <p:nvPr/>
        </p:nvGrpSpPr>
        <p:grpSpPr>
          <a:xfrm rot="1259927">
            <a:off x="3307374" y="785355"/>
            <a:ext cx="242839" cy="188654"/>
            <a:chOff x="4788875" y="1879050"/>
            <a:chExt cx="265875" cy="206550"/>
          </a:xfrm>
        </p:grpSpPr>
        <p:sp>
          <p:nvSpPr>
            <p:cNvPr id="248" name="Google Shape;248;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1" name="Google Shape;251;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52" name="Google Shape;252;p1"/>
          <p:cNvSpPr/>
          <p:nvPr/>
        </p:nvSpPr>
        <p:spPr>
          <a:xfrm rot="1259927">
            <a:off x="3992952" y="1034120"/>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1"/>
          <p:cNvSpPr/>
          <p:nvPr/>
        </p:nvSpPr>
        <p:spPr>
          <a:xfrm rot="1259927">
            <a:off x="2620162" y="523232"/>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54" name="Google Shape;254;p1"/>
          <p:cNvGrpSpPr/>
          <p:nvPr/>
        </p:nvGrpSpPr>
        <p:grpSpPr>
          <a:xfrm rot="1259927">
            <a:off x="5258133" y="1463428"/>
            <a:ext cx="209433" cy="212698"/>
            <a:chOff x="5582425" y="1674300"/>
            <a:chExt cx="229300" cy="232875"/>
          </a:xfrm>
        </p:grpSpPr>
        <p:sp>
          <p:nvSpPr>
            <p:cNvPr id="255" name="Google Shape;255;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6" name="Google Shape;256;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57" name="Google Shape;257;p1"/>
          <p:cNvGrpSpPr/>
          <p:nvPr/>
        </p:nvGrpSpPr>
        <p:grpSpPr>
          <a:xfrm rot="1259927">
            <a:off x="4636272" y="1216383"/>
            <a:ext cx="157691" cy="255489"/>
            <a:chOff x="3741075" y="1171575"/>
            <a:chExt cx="172650" cy="279725"/>
          </a:xfrm>
        </p:grpSpPr>
        <p:sp>
          <p:nvSpPr>
            <p:cNvPr id="258" name="Google Shape;258;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9" name="Google Shape;259;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0" name="Google Shape;260;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1" name="Google Shape;261;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62" name="Google Shape;262;p1"/>
          <p:cNvGrpSpPr/>
          <p:nvPr/>
        </p:nvGrpSpPr>
        <p:grpSpPr>
          <a:xfrm rot="1259927">
            <a:off x="6579747" y="1976246"/>
            <a:ext cx="157691" cy="255489"/>
            <a:chOff x="3741075" y="1171575"/>
            <a:chExt cx="172650" cy="279725"/>
          </a:xfrm>
        </p:grpSpPr>
        <p:sp>
          <p:nvSpPr>
            <p:cNvPr id="263" name="Google Shape;263;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4" name="Google Shape;264;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5" name="Google Shape;265;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6" name="Google Shape;266;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67" name="Google Shape;267;p1"/>
          <p:cNvGrpSpPr/>
          <p:nvPr/>
        </p:nvGrpSpPr>
        <p:grpSpPr>
          <a:xfrm rot="1259927">
            <a:off x="5839817" y="1750258"/>
            <a:ext cx="239985" cy="240008"/>
            <a:chOff x="968775" y="1180050"/>
            <a:chExt cx="262750" cy="262775"/>
          </a:xfrm>
        </p:grpSpPr>
        <p:sp>
          <p:nvSpPr>
            <p:cNvPr id="268" name="Google Shape;268;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9" name="Google Shape;269;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0" name="Google Shape;270;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71" name="Google Shape;271;p1"/>
          <p:cNvGrpSpPr/>
          <p:nvPr/>
        </p:nvGrpSpPr>
        <p:grpSpPr>
          <a:xfrm rot="1259927">
            <a:off x="8554187" y="2819993"/>
            <a:ext cx="242839" cy="188654"/>
            <a:chOff x="4788875" y="1879050"/>
            <a:chExt cx="265875" cy="206550"/>
          </a:xfrm>
        </p:grpSpPr>
        <p:sp>
          <p:nvSpPr>
            <p:cNvPr id="272" name="Google Shape;272;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3" name="Google Shape;273;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4" name="Google Shape;274;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76" name="Google Shape;276;p1"/>
          <p:cNvGrpSpPr/>
          <p:nvPr/>
        </p:nvGrpSpPr>
        <p:grpSpPr>
          <a:xfrm rot="1259927">
            <a:off x="7149291" y="2289646"/>
            <a:ext cx="284397" cy="212470"/>
            <a:chOff x="900525" y="2405650"/>
            <a:chExt cx="311375" cy="232625"/>
          </a:xfrm>
        </p:grpSpPr>
        <p:sp>
          <p:nvSpPr>
            <p:cNvPr id="277" name="Google Shape;277;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8" name="Google Shape;278;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79" name="Google Shape;279;p1"/>
          <p:cNvSpPr/>
          <p:nvPr/>
        </p:nvSpPr>
        <p:spPr>
          <a:xfrm rot="1259927">
            <a:off x="7866974" y="2557869"/>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80" name="Google Shape;280;p1"/>
          <p:cNvGrpSpPr/>
          <p:nvPr/>
        </p:nvGrpSpPr>
        <p:grpSpPr>
          <a:xfrm rot="1259927">
            <a:off x="4483430" y="617505"/>
            <a:ext cx="242839" cy="188654"/>
            <a:chOff x="4788875" y="1879050"/>
            <a:chExt cx="265875" cy="206550"/>
          </a:xfrm>
        </p:grpSpPr>
        <p:sp>
          <p:nvSpPr>
            <p:cNvPr id="281" name="Google Shape;281;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2" name="Google Shape;282;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3" name="Google Shape;283;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85" name="Google Shape;285;p1"/>
          <p:cNvSpPr/>
          <p:nvPr/>
        </p:nvSpPr>
        <p:spPr>
          <a:xfrm rot="1259927">
            <a:off x="5169008" y="866270"/>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86" name="Google Shape;286;p1"/>
          <p:cNvGrpSpPr/>
          <p:nvPr/>
        </p:nvGrpSpPr>
        <p:grpSpPr>
          <a:xfrm rot="1259927">
            <a:off x="5777124" y="1121369"/>
            <a:ext cx="283187" cy="169565"/>
            <a:chOff x="1316700" y="1106850"/>
            <a:chExt cx="310050" cy="185650"/>
          </a:xfrm>
        </p:grpSpPr>
        <p:sp>
          <p:nvSpPr>
            <p:cNvPr id="287" name="Google Shape;287;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9" name="Google Shape;289;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90" name="Google Shape;290;p1"/>
          <p:cNvSpPr/>
          <p:nvPr/>
        </p:nvSpPr>
        <p:spPr>
          <a:xfrm rot="1259927">
            <a:off x="7077499" y="1613094"/>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1" name="Google Shape;291;p1"/>
          <p:cNvSpPr/>
          <p:nvPr/>
        </p:nvSpPr>
        <p:spPr>
          <a:xfrm rot="1259927">
            <a:off x="7758165" y="1874310"/>
            <a:ext cx="243250" cy="17031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92" name="Google Shape;292;p1"/>
          <p:cNvGrpSpPr/>
          <p:nvPr/>
        </p:nvGrpSpPr>
        <p:grpSpPr>
          <a:xfrm rot="1259927">
            <a:off x="3078535" y="87158"/>
            <a:ext cx="284397" cy="212470"/>
            <a:chOff x="900525" y="2405650"/>
            <a:chExt cx="311375" cy="232625"/>
          </a:xfrm>
        </p:grpSpPr>
        <p:sp>
          <p:nvSpPr>
            <p:cNvPr id="293" name="Google Shape;293;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4" name="Google Shape;294;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95" name="Google Shape;295;p1"/>
          <p:cNvSpPr/>
          <p:nvPr/>
        </p:nvSpPr>
        <p:spPr>
          <a:xfrm rot="1259927">
            <a:off x="3796218" y="355382"/>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96" name="Google Shape;296;p1"/>
          <p:cNvGrpSpPr/>
          <p:nvPr/>
        </p:nvGrpSpPr>
        <p:grpSpPr>
          <a:xfrm rot="1259927">
            <a:off x="6481749" y="1368836"/>
            <a:ext cx="145886" cy="267271"/>
            <a:chOff x="4354850" y="2375525"/>
            <a:chExt cx="159725" cy="292625"/>
          </a:xfrm>
        </p:grpSpPr>
        <p:sp>
          <p:nvSpPr>
            <p:cNvPr id="297" name="Google Shape;297;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8" name="Google Shape;298;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99" name="Google Shape;299;p1"/>
          <p:cNvSpPr/>
          <p:nvPr/>
        </p:nvSpPr>
        <p:spPr>
          <a:xfrm rot="1259927">
            <a:off x="8488977" y="2090870"/>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300" name="Google Shape;300;p1"/>
          <p:cNvGrpSpPr/>
          <p:nvPr/>
        </p:nvGrpSpPr>
        <p:grpSpPr>
          <a:xfrm rot="1259927">
            <a:off x="4266727" y="27460"/>
            <a:ext cx="209433" cy="212698"/>
            <a:chOff x="5582425" y="1674300"/>
            <a:chExt cx="229300" cy="232875"/>
          </a:xfrm>
        </p:grpSpPr>
        <p:sp>
          <p:nvSpPr>
            <p:cNvPr id="301" name="Google Shape;301;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2" name="Google Shape;302;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03" name="Google Shape;303;p1"/>
          <p:cNvGrpSpPr/>
          <p:nvPr/>
        </p:nvGrpSpPr>
        <p:grpSpPr>
          <a:xfrm rot="1259927">
            <a:off x="5646530" y="468480"/>
            <a:ext cx="242839" cy="188654"/>
            <a:chOff x="4788875" y="1879050"/>
            <a:chExt cx="265875" cy="206550"/>
          </a:xfrm>
        </p:grpSpPr>
        <p:sp>
          <p:nvSpPr>
            <p:cNvPr id="304" name="Google Shape;304;p1"/>
            <p:cNvSpPr/>
            <p:nvPr/>
          </p:nvSpPr>
          <p:spPr>
            <a:xfrm>
              <a:off x="4839275" y="1961125"/>
              <a:ext cx="47325" cy="75850"/>
            </a:xfrm>
            <a:custGeom>
              <a:avLst/>
              <a:gdLst/>
              <a:ahLst/>
              <a:cxnLst/>
              <a:rect l="l" t="t" r="r" b="b"/>
              <a:pathLst>
                <a:path w="1893" h="3034" extrusionOk="0">
                  <a:moveTo>
                    <a:pt x="1518" y="0"/>
                  </a:moveTo>
                  <a:lnTo>
                    <a:pt x="1" y="1517"/>
                  </a:lnTo>
                  <a:lnTo>
                    <a:pt x="1518" y="3033"/>
                  </a:lnTo>
                  <a:lnTo>
                    <a:pt x="1892" y="2659"/>
                  </a:lnTo>
                  <a:lnTo>
                    <a:pt x="750" y="1517"/>
                  </a:lnTo>
                  <a:lnTo>
                    <a:pt x="1892" y="375"/>
                  </a:lnTo>
                  <a:lnTo>
                    <a:pt x="1518"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5" name="Google Shape;305;p1"/>
            <p:cNvSpPr/>
            <p:nvPr/>
          </p:nvSpPr>
          <p:spPr>
            <a:xfrm>
              <a:off x="4957050" y="1961125"/>
              <a:ext cx="47300" cy="75850"/>
            </a:xfrm>
            <a:custGeom>
              <a:avLst/>
              <a:gdLst/>
              <a:ahLst/>
              <a:cxnLst/>
              <a:rect l="l" t="t" r="r" b="b"/>
              <a:pathLst>
                <a:path w="1892" h="3034" extrusionOk="0">
                  <a:moveTo>
                    <a:pt x="375" y="0"/>
                  </a:moveTo>
                  <a:lnTo>
                    <a:pt x="0" y="375"/>
                  </a:lnTo>
                  <a:lnTo>
                    <a:pt x="1142" y="1517"/>
                  </a:lnTo>
                  <a:lnTo>
                    <a:pt x="0" y="2659"/>
                  </a:lnTo>
                  <a:lnTo>
                    <a:pt x="375" y="3033"/>
                  </a:lnTo>
                  <a:lnTo>
                    <a:pt x="1892" y="1517"/>
                  </a:lnTo>
                  <a:lnTo>
                    <a:pt x="37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6" name="Google Shape;306;p1"/>
            <p:cNvSpPr/>
            <p:nvPr/>
          </p:nvSpPr>
          <p:spPr>
            <a:xfrm>
              <a:off x="4899500" y="1959775"/>
              <a:ext cx="44200" cy="82100"/>
            </a:xfrm>
            <a:custGeom>
              <a:avLst/>
              <a:gdLst/>
              <a:ahLst/>
              <a:cxnLst/>
              <a:rect l="l" t="t" r="r" b="b"/>
              <a:pathLst>
                <a:path w="1768" h="3284" extrusionOk="0">
                  <a:moveTo>
                    <a:pt x="1268" y="1"/>
                  </a:moveTo>
                  <a:lnTo>
                    <a:pt x="1" y="3087"/>
                  </a:lnTo>
                  <a:lnTo>
                    <a:pt x="500" y="3284"/>
                  </a:lnTo>
                  <a:lnTo>
                    <a:pt x="1767" y="215"/>
                  </a:lnTo>
                  <a:lnTo>
                    <a:pt x="126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7" name="Google Shape;307;p1"/>
            <p:cNvSpPr/>
            <p:nvPr/>
          </p:nvSpPr>
          <p:spPr>
            <a:xfrm>
              <a:off x="4788875" y="1879050"/>
              <a:ext cx="265875" cy="206550"/>
            </a:xfrm>
            <a:custGeom>
              <a:avLst/>
              <a:gdLst/>
              <a:ahLst/>
              <a:cxnLst/>
              <a:rect l="l" t="t" r="r" b="b"/>
              <a:pathLst>
                <a:path w="10635" h="8262" extrusionOk="0">
                  <a:moveTo>
                    <a:pt x="7316" y="803"/>
                  </a:moveTo>
                  <a:cubicBezTo>
                    <a:pt x="7459" y="803"/>
                    <a:pt x="7584" y="928"/>
                    <a:pt x="7584" y="1071"/>
                  </a:cubicBezTo>
                  <a:cubicBezTo>
                    <a:pt x="7584" y="1231"/>
                    <a:pt x="7459" y="1338"/>
                    <a:pt x="7316" y="1338"/>
                  </a:cubicBezTo>
                  <a:cubicBezTo>
                    <a:pt x="7173" y="1338"/>
                    <a:pt x="7049" y="1231"/>
                    <a:pt x="7049" y="1071"/>
                  </a:cubicBezTo>
                  <a:cubicBezTo>
                    <a:pt x="7049" y="928"/>
                    <a:pt x="7173" y="803"/>
                    <a:pt x="7316" y="803"/>
                  </a:cubicBezTo>
                  <a:close/>
                  <a:moveTo>
                    <a:pt x="8244" y="803"/>
                  </a:moveTo>
                  <a:cubicBezTo>
                    <a:pt x="8387" y="803"/>
                    <a:pt x="8512" y="928"/>
                    <a:pt x="8512" y="1071"/>
                  </a:cubicBezTo>
                  <a:cubicBezTo>
                    <a:pt x="8512" y="1231"/>
                    <a:pt x="8387" y="1338"/>
                    <a:pt x="8244" y="1338"/>
                  </a:cubicBezTo>
                  <a:cubicBezTo>
                    <a:pt x="8101" y="1338"/>
                    <a:pt x="7976" y="1231"/>
                    <a:pt x="7976" y="1071"/>
                  </a:cubicBezTo>
                  <a:cubicBezTo>
                    <a:pt x="7976" y="928"/>
                    <a:pt x="8101" y="803"/>
                    <a:pt x="8244" y="803"/>
                  </a:cubicBezTo>
                  <a:close/>
                  <a:moveTo>
                    <a:pt x="9172" y="803"/>
                  </a:moveTo>
                  <a:cubicBezTo>
                    <a:pt x="9315" y="803"/>
                    <a:pt x="9439" y="928"/>
                    <a:pt x="9439" y="1071"/>
                  </a:cubicBezTo>
                  <a:cubicBezTo>
                    <a:pt x="9439" y="1231"/>
                    <a:pt x="9315" y="1338"/>
                    <a:pt x="9172" y="1338"/>
                  </a:cubicBezTo>
                  <a:cubicBezTo>
                    <a:pt x="9029" y="1338"/>
                    <a:pt x="8904" y="1231"/>
                    <a:pt x="8904" y="1071"/>
                  </a:cubicBezTo>
                  <a:cubicBezTo>
                    <a:pt x="8904" y="928"/>
                    <a:pt x="9029" y="803"/>
                    <a:pt x="9172" y="803"/>
                  </a:cubicBezTo>
                  <a:close/>
                  <a:moveTo>
                    <a:pt x="9832" y="2141"/>
                  </a:moveTo>
                  <a:lnTo>
                    <a:pt x="9832" y="7458"/>
                  </a:lnTo>
                  <a:lnTo>
                    <a:pt x="804" y="7458"/>
                  </a:lnTo>
                  <a:lnTo>
                    <a:pt x="804" y="2141"/>
                  </a:lnTo>
                  <a:close/>
                  <a:moveTo>
                    <a:pt x="1" y="0"/>
                  </a:moveTo>
                  <a:lnTo>
                    <a:pt x="1" y="8261"/>
                  </a:lnTo>
                  <a:lnTo>
                    <a:pt x="10635" y="8261"/>
                  </a:lnTo>
                  <a:lnTo>
                    <a:pt x="10635"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08" name="Google Shape;308;p1"/>
          <p:cNvSpPr/>
          <p:nvPr/>
        </p:nvSpPr>
        <p:spPr>
          <a:xfrm rot="1259927">
            <a:off x="6332108" y="717245"/>
            <a:ext cx="169907" cy="169907"/>
          </a:xfrm>
          <a:custGeom>
            <a:avLst/>
            <a:gdLst/>
            <a:ahLst/>
            <a:cxnLst/>
            <a:rect l="l" t="t" r="r" b="b"/>
            <a:pathLst>
              <a:path w="7441" h="7441" extrusionOk="0">
                <a:moveTo>
                  <a:pt x="232" y="1"/>
                </a:moveTo>
                <a:cubicBezTo>
                  <a:pt x="107" y="1"/>
                  <a:pt x="0" y="108"/>
                  <a:pt x="0" y="233"/>
                </a:cubicBezTo>
                <a:cubicBezTo>
                  <a:pt x="0" y="268"/>
                  <a:pt x="18" y="286"/>
                  <a:pt x="18" y="304"/>
                </a:cubicBezTo>
                <a:lnTo>
                  <a:pt x="2284" y="7138"/>
                </a:lnTo>
                <a:cubicBezTo>
                  <a:pt x="2327" y="7237"/>
                  <a:pt x="2415" y="7291"/>
                  <a:pt x="2512" y="7291"/>
                </a:cubicBezTo>
                <a:cubicBezTo>
                  <a:pt x="2537" y="7291"/>
                  <a:pt x="2562" y="7288"/>
                  <a:pt x="2588" y="7280"/>
                </a:cubicBezTo>
                <a:cubicBezTo>
                  <a:pt x="2641" y="7263"/>
                  <a:pt x="2695" y="7209"/>
                  <a:pt x="2730" y="7138"/>
                </a:cubicBezTo>
                <a:lnTo>
                  <a:pt x="3587" y="4765"/>
                </a:lnTo>
                <a:lnTo>
                  <a:pt x="6263" y="7441"/>
                </a:lnTo>
                <a:lnTo>
                  <a:pt x="7441" y="6263"/>
                </a:lnTo>
                <a:lnTo>
                  <a:pt x="4764" y="3587"/>
                </a:lnTo>
                <a:lnTo>
                  <a:pt x="7137" y="2731"/>
                </a:lnTo>
                <a:cubicBezTo>
                  <a:pt x="7262" y="2677"/>
                  <a:pt x="7316" y="2552"/>
                  <a:pt x="7280" y="2427"/>
                </a:cubicBezTo>
                <a:cubicBezTo>
                  <a:pt x="7262" y="2374"/>
                  <a:pt x="7191" y="2302"/>
                  <a:pt x="7137" y="2284"/>
                </a:cubicBezTo>
                <a:lnTo>
                  <a:pt x="304" y="18"/>
                </a:lnTo>
                <a:cubicBezTo>
                  <a:pt x="286" y="1"/>
                  <a:pt x="250" y="1"/>
                  <a:pt x="232"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9" name="Google Shape;309;p1"/>
          <p:cNvSpPr/>
          <p:nvPr/>
        </p:nvSpPr>
        <p:spPr>
          <a:xfrm rot="1259927">
            <a:off x="4959318" y="206357"/>
            <a:ext cx="243661" cy="224892"/>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310" name="Google Shape;310;p1"/>
          <p:cNvGrpSpPr/>
          <p:nvPr/>
        </p:nvGrpSpPr>
        <p:grpSpPr>
          <a:xfrm rot="1259927">
            <a:off x="7597290" y="1146553"/>
            <a:ext cx="209433" cy="212698"/>
            <a:chOff x="5582425" y="1674300"/>
            <a:chExt cx="229300" cy="232875"/>
          </a:xfrm>
        </p:grpSpPr>
        <p:sp>
          <p:nvSpPr>
            <p:cNvPr id="311" name="Google Shape;311;p1"/>
            <p:cNvSpPr/>
            <p:nvPr/>
          </p:nvSpPr>
          <p:spPr>
            <a:xfrm>
              <a:off x="5619000" y="1674300"/>
              <a:ext cx="182925" cy="199425"/>
            </a:xfrm>
            <a:custGeom>
              <a:avLst/>
              <a:gdLst/>
              <a:ahLst/>
              <a:cxnLst/>
              <a:rect l="l" t="t" r="r" b="b"/>
              <a:pathLst>
                <a:path w="7317" h="7977" extrusionOk="0">
                  <a:moveTo>
                    <a:pt x="6389" y="0"/>
                  </a:moveTo>
                  <a:cubicBezTo>
                    <a:pt x="5871" y="0"/>
                    <a:pt x="5461" y="411"/>
                    <a:pt x="5443" y="928"/>
                  </a:cubicBezTo>
                  <a:cubicBezTo>
                    <a:pt x="5443" y="1232"/>
                    <a:pt x="5621" y="1535"/>
                    <a:pt x="5871" y="1713"/>
                  </a:cubicBezTo>
                  <a:lnTo>
                    <a:pt x="5175" y="3712"/>
                  </a:lnTo>
                  <a:cubicBezTo>
                    <a:pt x="4997" y="3712"/>
                    <a:pt x="4801" y="3783"/>
                    <a:pt x="4658" y="3890"/>
                  </a:cubicBezTo>
                  <a:lnTo>
                    <a:pt x="3266" y="2837"/>
                  </a:lnTo>
                  <a:cubicBezTo>
                    <a:pt x="3444" y="2356"/>
                    <a:pt x="3195" y="1838"/>
                    <a:pt x="2713" y="1642"/>
                  </a:cubicBezTo>
                  <a:cubicBezTo>
                    <a:pt x="2614" y="1609"/>
                    <a:pt x="2513" y="1593"/>
                    <a:pt x="2414" y="1593"/>
                  </a:cubicBezTo>
                  <a:cubicBezTo>
                    <a:pt x="2027" y="1593"/>
                    <a:pt x="1659" y="1830"/>
                    <a:pt x="1517" y="2213"/>
                  </a:cubicBezTo>
                  <a:cubicBezTo>
                    <a:pt x="1375" y="2605"/>
                    <a:pt x="1517" y="3052"/>
                    <a:pt x="1874" y="3301"/>
                  </a:cubicBezTo>
                  <a:lnTo>
                    <a:pt x="982" y="6120"/>
                  </a:lnTo>
                  <a:lnTo>
                    <a:pt x="929" y="6120"/>
                  </a:lnTo>
                  <a:cubicBezTo>
                    <a:pt x="429" y="6120"/>
                    <a:pt x="1" y="6531"/>
                    <a:pt x="1" y="7048"/>
                  </a:cubicBezTo>
                  <a:cubicBezTo>
                    <a:pt x="1" y="7566"/>
                    <a:pt x="411" y="7976"/>
                    <a:pt x="929" y="7976"/>
                  </a:cubicBezTo>
                  <a:cubicBezTo>
                    <a:pt x="1446" y="7976"/>
                    <a:pt x="1857" y="7566"/>
                    <a:pt x="1857" y="7048"/>
                  </a:cubicBezTo>
                  <a:cubicBezTo>
                    <a:pt x="1857" y="6763"/>
                    <a:pt x="1732" y="6477"/>
                    <a:pt x="1482" y="6299"/>
                  </a:cubicBezTo>
                  <a:lnTo>
                    <a:pt x="2392" y="3444"/>
                  </a:lnTo>
                  <a:cubicBezTo>
                    <a:pt x="2588" y="3444"/>
                    <a:pt x="2784" y="3391"/>
                    <a:pt x="2945" y="3266"/>
                  </a:cubicBezTo>
                  <a:lnTo>
                    <a:pt x="4319" y="4301"/>
                  </a:lnTo>
                  <a:cubicBezTo>
                    <a:pt x="4283" y="4425"/>
                    <a:pt x="4265" y="4532"/>
                    <a:pt x="4247" y="4657"/>
                  </a:cubicBezTo>
                  <a:cubicBezTo>
                    <a:pt x="4247" y="5157"/>
                    <a:pt x="4676" y="5585"/>
                    <a:pt x="5175" y="5585"/>
                  </a:cubicBezTo>
                  <a:cubicBezTo>
                    <a:pt x="5693" y="5585"/>
                    <a:pt x="6121" y="5157"/>
                    <a:pt x="6121" y="4657"/>
                  </a:cubicBezTo>
                  <a:cubicBezTo>
                    <a:pt x="6121" y="4336"/>
                    <a:pt x="5960" y="4051"/>
                    <a:pt x="5693" y="3872"/>
                  </a:cubicBezTo>
                  <a:lnTo>
                    <a:pt x="6371" y="1856"/>
                  </a:lnTo>
                  <a:cubicBezTo>
                    <a:pt x="6888" y="1856"/>
                    <a:pt x="7316" y="1446"/>
                    <a:pt x="7316" y="928"/>
                  </a:cubicBezTo>
                  <a:cubicBezTo>
                    <a:pt x="7316" y="411"/>
                    <a:pt x="6888" y="0"/>
                    <a:pt x="6389"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2" name="Google Shape;312;p1"/>
            <p:cNvSpPr/>
            <p:nvPr/>
          </p:nvSpPr>
          <p:spPr>
            <a:xfrm>
              <a:off x="5582425" y="1674300"/>
              <a:ext cx="229300" cy="232875"/>
            </a:xfrm>
            <a:custGeom>
              <a:avLst/>
              <a:gdLst/>
              <a:ahLst/>
              <a:cxnLst/>
              <a:rect l="l" t="t" r="r" b="b"/>
              <a:pathLst>
                <a:path w="9172" h="9315" extrusionOk="0">
                  <a:moveTo>
                    <a:pt x="1" y="0"/>
                  </a:moveTo>
                  <a:lnTo>
                    <a:pt x="1" y="9314"/>
                  </a:lnTo>
                  <a:lnTo>
                    <a:pt x="9172" y="9314"/>
                  </a:lnTo>
                  <a:lnTo>
                    <a:pt x="9172" y="8511"/>
                  </a:lnTo>
                  <a:lnTo>
                    <a:pt x="804" y="8511"/>
                  </a:lnTo>
                  <a:lnTo>
                    <a:pt x="804"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13" name="Google Shape;313;p1"/>
          <p:cNvGrpSpPr/>
          <p:nvPr/>
        </p:nvGrpSpPr>
        <p:grpSpPr>
          <a:xfrm rot="1259927">
            <a:off x="6975428" y="899508"/>
            <a:ext cx="157691" cy="255489"/>
            <a:chOff x="3741075" y="1171575"/>
            <a:chExt cx="172650" cy="279725"/>
          </a:xfrm>
        </p:grpSpPr>
        <p:sp>
          <p:nvSpPr>
            <p:cNvPr id="314" name="Google Shape;314;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5" name="Google Shape;315;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6" name="Google Shape;316;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7" name="Google Shape;317;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18" name="Google Shape;318;p1"/>
          <p:cNvGrpSpPr/>
          <p:nvPr/>
        </p:nvGrpSpPr>
        <p:grpSpPr>
          <a:xfrm rot="1259927">
            <a:off x="8918903" y="1659371"/>
            <a:ext cx="157691" cy="255489"/>
            <a:chOff x="3741075" y="1171575"/>
            <a:chExt cx="172650" cy="279725"/>
          </a:xfrm>
        </p:grpSpPr>
        <p:sp>
          <p:nvSpPr>
            <p:cNvPr id="319" name="Google Shape;319;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0" name="Google Shape;320;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1" name="Google Shape;321;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2" name="Google Shape;322;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23" name="Google Shape;323;p1"/>
          <p:cNvGrpSpPr/>
          <p:nvPr/>
        </p:nvGrpSpPr>
        <p:grpSpPr>
          <a:xfrm rot="1259927">
            <a:off x="8178973" y="1433383"/>
            <a:ext cx="239985" cy="240008"/>
            <a:chOff x="968775" y="1180050"/>
            <a:chExt cx="262750" cy="262775"/>
          </a:xfrm>
        </p:grpSpPr>
        <p:sp>
          <p:nvSpPr>
            <p:cNvPr id="324" name="Google Shape;324;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5" name="Google Shape;325;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6" name="Google Shape;326;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27" name="Google Shape;327;p1"/>
          <p:cNvGrpSpPr/>
          <p:nvPr/>
        </p:nvGrpSpPr>
        <p:grpSpPr>
          <a:xfrm rot="1259927">
            <a:off x="5652553" y="27599"/>
            <a:ext cx="284397" cy="212470"/>
            <a:chOff x="900525" y="2405650"/>
            <a:chExt cx="311375" cy="232625"/>
          </a:xfrm>
        </p:grpSpPr>
        <p:sp>
          <p:nvSpPr>
            <p:cNvPr id="328" name="Google Shape;328;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9" name="Google Shape;329;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30" name="Google Shape;330;p1"/>
          <p:cNvGrpSpPr/>
          <p:nvPr/>
        </p:nvGrpSpPr>
        <p:grpSpPr>
          <a:xfrm rot="1259927">
            <a:off x="6494836" y="177662"/>
            <a:ext cx="283187" cy="169565"/>
            <a:chOff x="1316700" y="1106850"/>
            <a:chExt cx="310050" cy="185650"/>
          </a:xfrm>
        </p:grpSpPr>
        <p:sp>
          <p:nvSpPr>
            <p:cNvPr id="331" name="Google Shape;331;p1"/>
            <p:cNvSpPr/>
            <p:nvPr/>
          </p:nvSpPr>
          <p:spPr>
            <a:xfrm>
              <a:off x="1434900" y="1172950"/>
              <a:ext cx="89700" cy="52625"/>
            </a:xfrm>
            <a:custGeom>
              <a:avLst/>
              <a:gdLst/>
              <a:ahLst/>
              <a:cxnLst/>
              <a:rect l="l" t="t" r="r" b="b"/>
              <a:pathLst>
                <a:path w="3588" h="2105" extrusionOk="0">
                  <a:moveTo>
                    <a:pt x="1503" y="1"/>
                  </a:moveTo>
                  <a:cubicBezTo>
                    <a:pt x="879" y="1"/>
                    <a:pt x="285" y="355"/>
                    <a:pt x="1" y="963"/>
                  </a:cubicBezTo>
                  <a:lnTo>
                    <a:pt x="875" y="963"/>
                  </a:lnTo>
                  <a:cubicBezTo>
                    <a:pt x="1054" y="802"/>
                    <a:pt x="1268" y="713"/>
                    <a:pt x="1500" y="713"/>
                  </a:cubicBezTo>
                  <a:cubicBezTo>
                    <a:pt x="1856" y="713"/>
                    <a:pt x="2195" y="909"/>
                    <a:pt x="2338" y="1248"/>
                  </a:cubicBezTo>
                  <a:lnTo>
                    <a:pt x="1856" y="1248"/>
                  </a:lnTo>
                  <a:lnTo>
                    <a:pt x="2731" y="2105"/>
                  </a:lnTo>
                  <a:lnTo>
                    <a:pt x="3587" y="1248"/>
                  </a:lnTo>
                  <a:lnTo>
                    <a:pt x="3105" y="1248"/>
                  </a:lnTo>
                  <a:cubicBezTo>
                    <a:pt x="2981" y="767"/>
                    <a:pt x="2659" y="374"/>
                    <a:pt x="2213" y="160"/>
                  </a:cubicBezTo>
                  <a:cubicBezTo>
                    <a:pt x="1982" y="52"/>
                    <a:pt x="1740" y="1"/>
                    <a:pt x="150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2" name="Google Shape;332;p1"/>
            <p:cNvSpPr/>
            <p:nvPr/>
          </p:nvSpPr>
          <p:spPr>
            <a:xfrm>
              <a:off x="1420625" y="1204150"/>
              <a:ext cx="89700" cy="52175"/>
            </a:xfrm>
            <a:custGeom>
              <a:avLst/>
              <a:gdLst/>
              <a:ahLst/>
              <a:cxnLst/>
              <a:rect l="l" t="t" r="r" b="b"/>
              <a:pathLst>
                <a:path w="3588" h="2087" extrusionOk="0">
                  <a:moveTo>
                    <a:pt x="857" y="0"/>
                  </a:moveTo>
                  <a:lnTo>
                    <a:pt x="1" y="857"/>
                  </a:lnTo>
                  <a:lnTo>
                    <a:pt x="483" y="857"/>
                  </a:lnTo>
                  <a:cubicBezTo>
                    <a:pt x="608" y="1321"/>
                    <a:pt x="929" y="1713"/>
                    <a:pt x="1357" y="1927"/>
                  </a:cubicBezTo>
                  <a:cubicBezTo>
                    <a:pt x="1588" y="2035"/>
                    <a:pt x="1831" y="2087"/>
                    <a:pt x="2070" y="2087"/>
                  </a:cubicBezTo>
                  <a:cubicBezTo>
                    <a:pt x="2700" y="2087"/>
                    <a:pt x="3303" y="1732"/>
                    <a:pt x="3587" y="1124"/>
                  </a:cubicBezTo>
                  <a:lnTo>
                    <a:pt x="2695" y="1124"/>
                  </a:lnTo>
                  <a:cubicBezTo>
                    <a:pt x="2535" y="1285"/>
                    <a:pt x="2303" y="1374"/>
                    <a:pt x="2071" y="1374"/>
                  </a:cubicBezTo>
                  <a:cubicBezTo>
                    <a:pt x="1714" y="1356"/>
                    <a:pt x="1393" y="1160"/>
                    <a:pt x="1232" y="857"/>
                  </a:cubicBezTo>
                  <a:lnTo>
                    <a:pt x="1714" y="857"/>
                  </a:lnTo>
                  <a:lnTo>
                    <a:pt x="857"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3" name="Google Shape;333;p1"/>
            <p:cNvSpPr/>
            <p:nvPr/>
          </p:nvSpPr>
          <p:spPr>
            <a:xfrm>
              <a:off x="1316700" y="1106850"/>
              <a:ext cx="310050" cy="185650"/>
            </a:xfrm>
            <a:custGeom>
              <a:avLst/>
              <a:gdLst/>
              <a:ahLst/>
              <a:cxnLst/>
              <a:rect l="l" t="t" r="r" b="b"/>
              <a:pathLst>
                <a:path w="12402" h="7426" extrusionOk="0">
                  <a:moveTo>
                    <a:pt x="5330" y="824"/>
                  </a:moveTo>
                  <a:cubicBezTo>
                    <a:pt x="6084" y="824"/>
                    <a:pt x="6799" y="1250"/>
                    <a:pt x="7155" y="1947"/>
                  </a:cubicBezTo>
                  <a:lnTo>
                    <a:pt x="7298" y="2269"/>
                  </a:lnTo>
                  <a:lnTo>
                    <a:pt x="7637" y="2144"/>
                  </a:lnTo>
                  <a:cubicBezTo>
                    <a:pt x="7812" y="2081"/>
                    <a:pt x="7993" y="2052"/>
                    <a:pt x="8173" y="2052"/>
                  </a:cubicBezTo>
                  <a:cubicBezTo>
                    <a:pt x="8508" y="2052"/>
                    <a:pt x="8840" y="2154"/>
                    <a:pt x="9118" y="2340"/>
                  </a:cubicBezTo>
                  <a:cubicBezTo>
                    <a:pt x="9564" y="2661"/>
                    <a:pt x="9814" y="3161"/>
                    <a:pt x="9814" y="3696"/>
                  </a:cubicBezTo>
                  <a:lnTo>
                    <a:pt x="9814" y="4106"/>
                  </a:lnTo>
                  <a:lnTo>
                    <a:pt x="10349" y="4106"/>
                  </a:lnTo>
                  <a:cubicBezTo>
                    <a:pt x="11045" y="4142"/>
                    <a:pt x="11580" y="4713"/>
                    <a:pt x="11545" y="5409"/>
                  </a:cubicBezTo>
                  <a:cubicBezTo>
                    <a:pt x="11527" y="6069"/>
                    <a:pt x="10992" y="6587"/>
                    <a:pt x="10331" y="6604"/>
                  </a:cubicBezTo>
                  <a:lnTo>
                    <a:pt x="2498" y="6587"/>
                  </a:lnTo>
                  <a:cubicBezTo>
                    <a:pt x="1892" y="6551"/>
                    <a:pt x="1374" y="6194"/>
                    <a:pt x="1107" y="5659"/>
                  </a:cubicBezTo>
                  <a:cubicBezTo>
                    <a:pt x="857" y="5106"/>
                    <a:pt x="910" y="4445"/>
                    <a:pt x="1267" y="3946"/>
                  </a:cubicBezTo>
                  <a:cubicBezTo>
                    <a:pt x="1592" y="3529"/>
                    <a:pt x="2076" y="3286"/>
                    <a:pt x="2594" y="3286"/>
                  </a:cubicBezTo>
                  <a:cubicBezTo>
                    <a:pt x="2675" y="3286"/>
                    <a:pt x="2756" y="3292"/>
                    <a:pt x="2838" y="3304"/>
                  </a:cubicBezTo>
                  <a:lnTo>
                    <a:pt x="3319" y="3393"/>
                  </a:lnTo>
                  <a:lnTo>
                    <a:pt x="3319" y="2875"/>
                  </a:lnTo>
                  <a:cubicBezTo>
                    <a:pt x="3319" y="1930"/>
                    <a:pt x="3944" y="1109"/>
                    <a:pt x="4872" y="877"/>
                  </a:cubicBezTo>
                  <a:cubicBezTo>
                    <a:pt x="5024" y="841"/>
                    <a:pt x="5178" y="824"/>
                    <a:pt x="5330" y="824"/>
                  </a:cubicBezTo>
                  <a:close/>
                  <a:moveTo>
                    <a:pt x="5323" y="1"/>
                  </a:moveTo>
                  <a:cubicBezTo>
                    <a:pt x="5109" y="1"/>
                    <a:pt x="4892" y="25"/>
                    <a:pt x="4675" y="74"/>
                  </a:cubicBezTo>
                  <a:cubicBezTo>
                    <a:pt x="3551" y="359"/>
                    <a:pt x="2713" y="1305"/>
                    <a:pt x="2534" y="2465"/>
                  </a:cubicBezTo>
                  <a:cubicBezTo>
                    <a:pt x="1785" y="2483"/>
                    <a:pt x="1071" y="2840"/>
                    <a:pt x="625" y="3446"/>
                  </a:cubicBezTo>
                  <a:cubicBezTo>
                    <a:pt x="90" y="4196"/>
                    <a:pt x="1" y="5159"/>
                    <a:pt x="375" y="5998"/>
                  </a:cubicBezTo>
                  <a:cubicBezTo>
                    <a:pt x="750" y="6819"/>
                    <a:pt x="1553" y="7372"/>
                    <a:pt x="2463" y="7425"/>
                  </a:cubicBezTo>
                  <a:lnTo>
                    <a:pt x="10331" y="7425"/>
                  </a:lnTo>
                  <a:cubicBezTo>
                    <a:pt x="11491" y="7407"/>
                    <a:pt x="12401" y="6462"/>
                    <a:pt x="12365" y="5302"/>
                  </a:cubicBezTo>
                  <a:cubicBezTo>
                    <a:pt x="12348" y="4285"/>
                    <a:pt x="11598" y="3446"/>
                    <a:pt x="10599" y="3304"/>
                  </a:cubicBezTo>
                  <a:cubicBezTo>
                    <a:pt x="10492" y="2643"/>
                    <a:pt x="10135" y="2072"/>
                    <a:pt x="9600" y="1680"/>
                  </a:cubicBezTo>
                  <a:cubicBezTo>
                    <a:pt x="9187" y="1387"/>
                    <a:pt x="8705" y="1233"/>
                    <a:pt x="8213" y="1233"/>
                  </a:cubicBezTo>
                  <a:cubicBezTo>
                    <a:pt x="8045" y="1233"/>
                    <a:pt x="7876" y="1251"/>
                    <a:pt x="7709" y="1287"/>
                  </a:cubicBezTo>
                  <a:cubicBezTo>
                    <a:pt x="7170" y="472"/>
                    <a:pt x="6274" y="1"/>
                    <a:pt x="5323"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34" name="Google Shape;334;p1"/>
          <p:cNvSpPr/>
          <p:nvPr/>
        </p:nvSpPr>
        <p:spPr>
          <a:xfrm rot="1259927">
            <a:off x="7795212" y="669388"/>
            <a:ext cx="235509" cy="214434"/>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5" name="Google Shape;335;p1"/>
          <p:cNvSpPr/>
          <p:nvPr/>
        </p:nvSpPr>
        <p:spPr>
          <a:xfrm rot="1259927">
            <a:off x="8475877" y="930604"/>
            <a:ext cx="243250" cy="17031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336" name="Google Shape;336;p1"/>
          <p:cNvGrpSpPr/>
          <p:nvPr/>
        </p:nvGrpSpPr>
        <p:grpSpPr>
          <a:xfrm rot="1259927">
            <a:off x="7199462" y="425130"/>
            <a:ext cx="145886" cy="267271"/>
            <a:chOff x="4354850" y="2375525"/>
            <a:chExt cx="159725" cy="292625"/>
          </a:xfrm>
        </p:grpSpPr>
        <p:sp>
          <p:nvSpPr>
            <p:cNvPr id="337" name="Google Shape;337;p1"/>
            <p:cNvSpPr/>
            <p:nvPr/>
          </p:nvSpPr>
          <p:spPr>
            <a:xfrm>
              <a:off x="4354850" y="2498625"/>
              <a:ext cx="159725" cy="169525"/>
            </a:xfrm>
            <a:custGeom>
              <a:avLst/>
              <a:gdLst/>
              <a:ahLst/>
              <a:cxnLst/>
              <a:rect l="l" t="t" r="r" b="b"/>
              <a:pathLst>
                <a:path w="6389" h="6781" extrusionOk="0">
                  <a:moveTo>
                    <a:pt x="144" y="1"/>
                  </a:moveTo>
                  <a:lnTo>
                    <a:pt x="144" y="1321"/>
                  </a:lnTo>
                  <a:cubicBezTo>
                    <a:pt x="144" y="2891"/>
                    <a:pt x="1303" y="4158"/>
                    <a:pt x="2802" y="4354"/>
                  </a:cubicBezTo>
                  <a:lnTo>
                    <a:pt x="2802" y="5978"/>
                  </a:lnTo>
                  <a:lnTo>
                    <a:pt x="1" y="5978"/>
                  </a:lnTo>
                  <a:lnTo>
                    <a:pt x="1" y="6781"/>
                  </a:lnTo>
                  <a:lnTo>
                    <a:pt x="6388" y="6781"/>
                  </a:lnTo>
                  <a:lnTo>
                    <a:pt x="6388" y="5978"/>
                  </a:lnTo>
                  <a:lnTo>
                    <a:pt x="3605" y="5978"/>
                  </a:lnTo>
                  <a:lnTo>
                    <a:pt x="3605" y="4354"/>
                  </a:lnTo>
                  <a:cubicBezTo>
                    <a:pt x="5104" y="4158"/>
                    <a:pt x="6264" y="2891"/>
                    <a:pt x="6264" y="1321"/>
                  </a:cubicBezTo>
                  <a:lnTo>
                    <a:pt x="6264" y="1"/>
                  </a:lnTo>
                  <a:lnTo>
                    <a:pt x="5461" y="1"/>
                  </a:lnTo>
                  <a:lnTo>
                    <a:pt x="5461" y="1321"/>
                  </a:lnTo>
                  <a:cubicBezTo>
                    <a:pt x="5461" y="2588"/>
                    <a:pt x="4461" y="3587"/>
                    <a:pt x="3195" y="3587"/>
                  </a:cubicBezTo>
                  <a:cubicBezTo>
                    <a:pt x="1946" y="3587"/>
                    <a:pt x="929" y="2588"/>
                    <a:pt x="929" y="1321"/>
                  </a:cubicBezTo>
                  <a:lnTo>
                    <a:pt x="929"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8" name="Google Shape;338;p1"/>
            <p:cNvSpPr/>
            <p:nvPr/>
          </p:nvSpPr>
          <p:spPr>
            <a:xfrm>
              <a:off x="4391425" y="2375525"/>
              <a:ext cx="86575" cy="199400"/>
            </a:xfrm>
            <a:custGeom>
              <a:avLst/>
              <a:gdLst/>
              <a:ahLst/>
              <a:cxnLst/>
              <a:rect l="l" t="t" r="r" b="b"/>
              <a:pathLst>
                <a:path w="3463" h="7976" extrusionOk="0">
                  <a:moveTo>
                    <a:pt x="1732" y="0"/>
                  </a:moveTo>
                  <a:cubicBezTo>
                    <a:pt x="786" y="0"/>
                    <a:pt x="1" y="767"/>
                    <a:pt x="1" y="1731"/>
                  </a:cubicBezTo>
                  <a:lnTo>
                    <a:pt x="1" y="6245"/>
                  </a:lnTo>
                  <a:cubicBezTo>
                    <a:pt x="1" y="7208"/>
                    <a:pt x="786" y="7976"/>
                    <a:pt x="1732" y="7976"/>
                  </a:cubicBezTo>
                  <a:cubicBezTo>
                    <a:pt x="2695" y="7976"/>
                    <a:pt x="3462" y="7208"/>
                    <a:pt x="3462" y="6245"/>
                  </a:cubicBezTo>
                  <a:lnTo>
                    <a:pt x="2142" y="6245"/>
                  </a:lnTo>
                  <a:lnTo>
                    <a:pt x="2142" y="5710"/>
                  </a:lnTo>
                  <a:lnTo>
                    <a:pt x="3462" y="5710"/>
                  </a:lnTo>
                  <a:lnTo>
                    <a:pt x="3462" y="4925"/>
                  </a:lnTo>
                  <a:lnTo>
                    <a:pt x="2142" y="4925"/>
                  </a:lnTo>
                  <a:lnTo>
                    <a:pt x="2142" y="4389"/>
                  </a:lnTo>
                  <a:lnTo>
                    <a:pt x="3462" y="4389"/>
                  </a:lnTo>
                  <a:lnTo>
                    <a:pt x="3462" y="3586"/>
                  </a:lnTo>
                  <a:lnTo>
                    <a:pt x="2142" y="3586"/>
                  </a:lnTo>
                  <a:lnTo>
                    <a:pt x="2142" y="3051"/>
                  </a:lnTo>
                  <a:lnTo>
                    <a:pt x="3462" y="3051"/>
                  </a:lnTo>
                  <a:lnTo>
                    <a:pt x="3462" y="2266"/>
                  </a:lnTo>
                  <a:lnTo>
                    <a:pt x="2142" y="2266"/>
                  </a:lnTo>
                  <a:lnTo>
                    <a:pt x="2142" y="1731"/>
                  </a:lnTo>
                  <a:lnTo>
                    <a:pt x="3462" y="1731"/>
                  </a:lnTo>
                  <a:cubicBezTo>
                    <a:pt x="3462" y="767"/>
                    <a:pt x="2695" y="0"/>
                    <a:pt x="17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39" name="Google Shape;339;p1"/>
          <p:cNvGrpSpPr/>
          <p:nvPr/>
        </p:nvGrpSpPr>
        <p:grpSpPr>
          <a:xfrm rot="1259927">
            <a:off x="8238569" y="234352"/>
            <a:ext cx="157691" cy="255489"/>
            <a:chOff x="3741075" y="1171575"/>
            <a:chExt cx="172650" cy="279725"/>
          </a:xfrm>
        </p:grpSpPr>
        <p:sp>
          <p:nvSpPr>
            <p:cNvPr id="340" name="Google Shape;340;p1"/>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1" name="Google Shape;341;p1"/>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2" name="Google Shape;342;p1"/>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3" name="Google Shape;343;p1"/>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44" name="Google Shape;344;p1"/>
          <p:cNvGrpSpPr/>
          <p:nvPr/>
        </p:nvGrpSpPr>
        <p:grpSpPr>
          <a:xfrm rot="1259927">
            <a:off x="7498639" y="8364"/>
            <a:ext cx="239985" cy="240008"/>
            <a:chOff x="968775" y="1180050"/>
            <a:chExt cx="262750" cy="262775"/>
          </a:xfrm>
        </p:grpSpPr>
        <p:sp>
          <p:nvSpPr>
            <p:cNvPr id="345" name="Google Shape;345;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6" name="Google Shape;346;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7" name="Google Shape;347;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48" name="Google Shape;348;p1"/>
          <p:cNvGrpSpPr/>
          <p:nvPr/>
        </p:nvGrpSpPr>
        <p:grpSpPr>
          <a:xfrm rot="1259927">
            <a:off x="8808113" y="547752"/>
            <a:ext cx="284397" cy="212470"/>
            <a:chOff x="900525" y="2405650"/>
            <a:chExt cx="311375" cy="232625"/>
          </a:xfrm>
        </p:grpSpPr>
        <p:sp>
          <p:nvSpPr>
            <p:cNvPr id="349" name="Google Shape;349;p1"/>
            <p:cNvSpPr/>
            <p:nvPr/>
          </p:nvSpPr>
          <p:spPr>
            <a:xfrm>
              <a:off x="987050" y="2478550"/>
              <a:ext cx="136525" cy="159725"/>
            </a:xfrm>
            <a:custGeom>
              <a:avLst/>
              <a:gdLst/>
              <a:ahLst/>
              <a:cxnLst/>
              <a:rect l="l" t="t" r="r" b="b"/>
              <a:pathLst>
                <a:path w="5461" h="6389" extrusionOk="0">
                  <a:moveTo>
                    <a:pt x="1660" y="1"/>
                  </a:moveTo>
                  <a:lnTo>
                    <a:pt x="1660" y="3195"/>
                  </a:lnTo>
                  <a:lnTo>
                    <a:pt x="1" y="3195"/>
                  </a:lnTo>
                  <a:lnTo>
                    <a:pt x="2731" y="6388"/>
                  </a:lnTo>
                  <a:lnTo>
                    <a:pt x="5461" y="3195"/>
                  </a:lnTo>
                  <a:lnTo>
                    <a:pt x="3801" y="3195"/>
                  </a:lnTo>
                  <a:lnTo>
                    <a:pt x="3801"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0" name="Google Shape;350;p1"/>
            <p:cNvSpPr/>
            <p:nvPr/>
          </p:nvSpPr>
          <p:spPr>
            <a:xfrm>
              <a:off x="900525" y="2405650"/>
              <a:ext cx="311375" cy="186225"/>
            </a:xfrm>
            <a:custGeom>
              <a:avLst/>
              <a:gdLst/>
              <a:ahLst/>
              <a:cxnLst/>
              <a:rect l="l" t="t" r="r" b="b"/>
              <a:pathLst>
                <a:path w="12455" h="7449" extrusionOk="0">
                  <a:moveTo>
                    <a:pt x="5332" y="0"/>
                  </a:moveTo>
                  <a:cubicBezTo>
                    <a:pt x="5114" y="0"/>
                    <a:pt x="4893" y="26"/>
                    <a:pt x="4675" y="80"/>
                  </a:cubicBezTo>
                  <a:cubicBezTo>
                    <a:pt x="3551" y="365"/>
                    <a:pt x="2695" y="1311"/>
                    <a:pt x="2516" y="2471"/>
                  </a:cubicBezTo>
                  <a:cubicBezTo>
                    <a:pt x="1767" y="2488"/>
                    <a:pt x="1071" y="2845"/>
                    <a:pt x="625" y="3452"/>
                  </a:cubicBezTo>
                  <a:cubicBezTo>
                    <a:pt x="90" y="4201"/>
                    <a:pt x="0" y="5165"/>
                    <a:pt x="375" y="6003"/>
                  </a:cubicBezTo>
                  <a:cubicBezTo>
                    <a:pt x="750" y="6824"/>
                    <a:pt x="1553" y="7377"/>
                    <a:pt x="2463" y="7431"/>
                  </a:cubicBezTo>
                  <a:lnTo>
                    <a:pt x="3426" y="7431"/>
                  </a:lnTo>
                  <a:lnTo>
                    <a:pt x="3069" y="6985"/>
                  </a:lnTo>
                  <a:lnTo>
                    <a:pt x="2730" y="6610"/>
                  </a:lnTo>
                  <a:lnTo>
                    <a:pt x="2498" y="6610"/>
                  </a:lnTo>
                  <a:cubicBezTo>
                    <a:pt x="1892" y="6574"/>
                    <a:pt x="1356" y="6218"/>
                    <a:pt x="1107" y="5664"/>
                  </a:cubicBezTo>
                  <a:cubicBezTo>
                    <a:pt x="839" y="5111"/>
                    <a:pt x="910" y="4469"/>
                    <a:pt x="1267" y="3952"/>
                  </a:cubicBezTo>
                  <a:cubicBezTo>
                    <a:pt x="1576" y="3535"/>
                    <a:pt x="2072" y="3291"/>
                    <a:pt x="2593" y="3291"/>
                  </a:cubicBezTo>
                  <a:cubicBezTo>
                    <a:pt x="2674" y="3291"/>
                    <a:pt x="2756" y="3297"/>
                    <a:pt x="2837" y="3309"/>
                  </a:cubicBezTo>
                  <a:lnTo>
                    <a:pt x="3301" y="3398"/>
                  </a:lnTo>
                  <a:lnTo>
                    <a:pt x="3301" y="2881"/>
                  </a:lnTo>
                  <a:cubicBezTo>
                    <a:pt x="3301" y="1935"/>
                    <a:pt x="3944" y="1115"/>
                    <a:pt x="4854" y="883"/>
                  </a:cubicBezTo>
                  <a:cubicBezTo>
                    <a:pt x="5015" y="842"/>
                    <a:pt x="5176" y="823"/>
                    <a:pt x="5336" y="823"/>
                  </a:cubicBezTo>
                  <a:cubicBezTo>
                    <a:pt x="6094" y="823"/>
                    <a:pt x="6801" y="1260"/>
                    <a:pt x="7155" y="1953"/>
                  </a:cubicBezTo>
                  <a:lnTo>
                    <a:pt x="7316" y="2274"/>
                  </a:lnTo>
                  <a:lnTo>
                    <a:pt x="7655" y="2149"/>
                  </a:lnTo>
                  <a:cubicBezTo>
                    <a:pt x="7833" y="2086"/>
                    <a:pt x="8016" y="2054"/>
                    <a:pt x="8198" y="2054"/>
                  </a:cubicBezTo>
                  <a:cubicBezTo>
                    <a:pt x="8525" y="2054"/>
                    <a:pt x="8849" y="2157"/>
                    <a:pt x="9136" y="2364"/>
                  </a:cubicBezTo>
                  <a:cubicBezTo>
                    <a:pt x="9564" y="2685"/>
                    <a:pt x="9814" y="3166"/>
                    <a:pt x="9832" y="3702"/>
                  </a:cubicBezTo>
                  <a:lnTo>
                    <a:pt x="9832" y="4112"/>
                  </a:lnTo>
                  <a:lnTo>
                    <a:pt x="10367" y="4112"/>
                  </a:lnTo>
                  <a:cubicBezTo>
                    <a:pt x="11045" y="4148"/>
                    <a:pt x="11580" y="4701"/>
                    <a:pt x="11580" y="5361"/>
                  </a:cubicBezTo>
                  <a:cubicBezTo>
                    <a:pt x="11580" y="6039"/>
                    <a:pt x="11027" y="6592"/>
                    <a:pt x="10367" y="6610"/>
                  </a:cubicBezTo>
                  <a:lnTo>
                    <a:pt x="9671" y="6610"/>
                  </a:lnTo>
                  <a:lnTo>
                    <a:pt x="9314" y="6985"/>
                  </a:lnTo>
                  <a:lnTo>
                    <a:pt x="8957" y="7449"/>
                  </a:lnTo>
                  <a:lnTo>
                    <a:pt x="10367" y="7449"/>
                  </a:lnTo>
                  <a:cubicBezTo>
                    <a:pt x="11437" y="7413"/>
                    <a:pt x="12312" y="6574"/>
                    <a:pt x="12383" y="5486"/>
                  </a:cubicBezTo>
                  <a:cubicBezTo>
                    <a:pt x="12455" y="4415"/>
                    <a:pt x="11669" y="3470"/>
                    <a:pt x="10599" y="3309"/>
                  </a:cubicBezTo>
                  <a:cubicBezTo>
                    <a:pt x="10492" y="2649"/>
                    <a:pt x="10135" y="2060"/>
                    <a:pt x="9600" y="1686"/>
                  </a:cubicBezTo>
                  <a:cubicBezTo>
                    <a:pt x="9187" y="1393"/>
                    <a:pt x="8705" y="1239"/>
                    <a:pt x="8205" y="1239"/>
                  </a:cubicBezTo>
                  <a:cubicBezTo>
                    <a:pt x="8035" y="1239"/>
                    <a:pt x="7863" y="1257"/>
                    <a:pt x="7691" y="1293"/>
                  </a:cubicBezTo>
                  <a:cubicBezTo>
                    <a:pt x="7169" y="482"/>
                    <a:pt x="6271" y="0"/>
                    <a:pt x="5332"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51" name="Google Shape;351;p1"/>
          <p:cNvGrpSpPr/>
          <p:nvPr/>
        </p:nvGrpSpPr>
        <p:grpSpPr>
          <a:xfrm rot="1259927">
            <a:off x="8742430" y="13802"/>
            <a:ext cx="239985" cy="240008"/>
            <a:chOff x="968775" y="1180050"/>
            <a:chExt cx="262750" cy="262775"/>
          </a:xfrm>
        </p:grpSpPr>
        <p:sp>
          <p:nvSpPr>
            <p:cNvPr id="352" name="Google Shape;352;p1"/>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3" name="Google Shape;353;p1"/>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4" name="Google Shape;354;p1"/>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55" name="Google Shape;355;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Yeseva One"/>
              <a:buNone/>
              <a:defRPr sz="2800" b="1">
                <a:solidFill>
                  <a:schemeClr val="dk1"/>
                </a:solidFill>
                <a:latin typeface="Yeseva One"/>
                <a:ea typeface="Yeseva One"/>
                <a:cs typeface="Yeseva One"/>
                <a:sym typeface="Yeseva One"/>
              </a:defRPr>
            </a:lvl1pPr>
            <a:lvl2pPr lvl="1"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2pPr>
            <a:lvl3pPr lvl="2"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3pPr>
            <a:lvl4pPr lvl="3"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4pPr>
            <a:lvl5pPr lvl="4"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5pPr>
            <a:lvl6pPr lvl="5"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6pPr>
            <a:lvl7pPr lvl="6"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7pPr>
            <a:lvl8pPr lvl="7"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8pPr>
            <a:lvl9pPr lvl="8"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9pPr>
          </a:lstStyle>
          <a:p>
            <a:endParaRPr/>
          </a:p>
        </p:txBody>
      </p:sp>
      <p:sp>
        <p:nvSpPr>
          <p:cNvPr id="356" name="Google Shape;356;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525"/>
              </a:buClr>
              <a:buSzPts val="1800"/>
              <a:buFont typeface="Headland One"/>
              <a:buChar char="■"/>
              <a:defRPr sz="1800" b="1">
                <a:solidFill>
                  <a:srgbClr val="252525"/>
                </a:solidFill>
                <a:latin typeface="Headland One"/>
                <a:ea typeface="Headland One"/>
                <a:cs typeface="Headland One"/>
                <a:sym typeface="Headland One"/>
              </a:defRPr>
            </a:lvl1pPr>
            <a:lvl2pPr marL="914400" lvl="1" indent="-317500" rtl="0">
              <a:lnSpc>
                <a:spcPct val="115000"/>
              </a:lnSpc>
              <a:spcBef>
                <a:spcPts val="1600"/>
              </a:spcBef>
              <a:spcAft>
                <a:spcPts val="0"/>
              </a:spcAft>
              <a:buClr>
                <a:srgbClr val="252525"/>
              </a:buClr>
              <a:buSzPts val="1400"/>
              <a:buFont typeface="Pangolin"/>
              <a:buChar char="○"/>
              <a:defRPr sz="1400">
                <a:solidFill>
                  <a:srgbClr val="252525"/>
                </a:solidFill>
                <a:latin typeface="Pangolin"/>
                <a:ea typeface="Pangolin"/>
                <a:cs typeface="Pangolin"/>
                <a:sym typeface="Pangolin"/>
              </a:defRPr>
            </a:lvl2pPr>
            <a:lvl3pPr marL="1371600" lvl="2" indent="-317500" rtl="0">
              <a:lnSpc>
                <a:spcPct val="115000"/>
              </a:lnSpc>
              <a:spcBef>
                <a:spcPts val="1600"/>
              </a:spcBef>
              <a:spcAft>
                <a:spcPts val="0"/>
              </a:spcAft>
              <a:buClr>
                <a:schemeClr val="lt2"/>
              </a:buClr>
              <a:buSzPts val="1400"/>
              <a:buFont typeface="Roboto"/>
              <a:buChar char="■"/>
              <a:defRPr sz="1400">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sz="1400">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sz="1400">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sz="1400">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sz="1400">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sz="1400">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Roboto"/>
              <a:buChar char="■"/>
              <a:defRPr sz="1400">
                <a:solidFill>
                  <a:schemeClr val="dk2"/>
                </a:solidFill>
                <a:latin typeface="Roboto"/>
                <a:ea typeface="Roboto"/>
                <a:cs typeface="Roboto"/>
                <a:sym typeface="Roboto"/>
              </a:defRPr>
            </a:lvl9pPr>
          </a:lstStyle>
          <a:p>
            <a:endParaRPr/>
          </a:p>
        </p:txBody>
      </p:sp>
      <p:sp>
        <p:nvSpPr>
          <p:cNvPr id="357" name="Google Shape;357;p1"/>
          <p:cNvSpPr txBox="1"/>
          <p:nvPr/>
        </p:nvSpPr>
        <p:spPr>
          <a:xfrm rot="5400000">
            <a:off x="8405756" y="436254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2"/>
                </a:solidFill>
                <a:latin typeface="Barlow Condensed"/>
                <a:ea typeface="Barlow Condensed"/>
                <a:cs typeface="Barlow Condensed"/>
                <a:sym typeface="Barlow Condensed"/>
              </a:rPr>
              <a:t>SLIDESMANIA.COM</a:t>
            </a:r>
            <a:endParaRPr sz="1100">
              <a:solidFill>
                <a:schemeClr val="lt2"/>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hyperlink" Target="mailto:nyoung@niu.edu"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JRvlkbRhIM"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designforbelonging.com/boo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6"/>
          <p:cNvSpPr txBox="1">
            <a:spLocks noGrp="1"/>
          </p:cNvSpPr>
          <p:nvPr>
            <p:ph type="ctrTitle"/>
          </p:nvPr>
        </p:nvSpPr>
        <p:spPr>
          <a:xfrm>
            <a:off x="311708" y="9084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tma"/>
                <a:ea typeface="Atma"/>
                <a:cs typeface="Atma"/>
                <a:sym typeface="Atma"/>
              </a:rPr>
              <a:t>Stronger Than They Know: </a:t>
            </a:r>
            <a:r>
              <a:rPr lang="en" sz="3200">
                <a:solidFill>
                  <a:schemeClr val="accent6"/>
                </a:solidFill>
                <a:latin typeface="Atma"/>
                <a:ea typeface="Atma"/>
                <a:cs typeface="Atma"/>
                <a:sym typeface="Atma"/>
              </a:rPr>
              <a:t>Supporting Students of Color in Recognizing Common Obstacles &amp; utilizing Resilience to Succeed in Higher Education </a:t>
            </a:r>
            <a:endParaRPr sz="3200">
              <a:solidFill>
                <a:schemeClr val="accent6"/>
              </a:solidFill>
              <a:latin typeface="Atma"/>
              <a:ea typeface="Atma"/>
              <a:cs typeface="Atma"/>
              <a:sym typeface="Atma"/>
            </a:endParaRPr>
          </a:p>
        </p:txBody>
      </p:sp>
      <p:sp>
        <p:nvSpPr>
          <p:cNvPr id="465" name="Google Shape;465;p16"/>
          <p:cNvSpPr txBox="1">
            <a:spLocks noGrp="1"/>
          </p:cNvSpPr>
          <p:nvPr>
            <p:ph type="subTitle" idx="1"/>
          </p:nvPr>
        </p:nvSpPr>
        <p:spPr>
          <a:xfrm>
            <a:off x="311700" y="3401150"/>
            <a:ext cx="8520600" cy="11319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rPr>
              <a:t>Dr. Natalie Young </a:t>
            </a:r>
            <a:endParaRPr sz="2000">
              <a:solidFill>
                <a:schemeClr val="lt1"/>
              </a:solidFill>
            </a:endParaRPr>
          </a:p>
          <a:p>
            <a:pPr marL="0" lvl="0" indent="0" algn="ctr" rtl="0">
              <a:spcBef>
                <a:spcPts val="0"/>
              </a:spcBef>
              <a:spcAft>
                <a:spcPts val="0"/>
              </a:spcAft>
              <a:buNone/>
            </a:pPr>
            <a:r>
              <a:rPr lang="en" sz="2000">
                <a:solidFill>
                  <a:schemeClr val="lt1"/>
                </a:solidFill>
              </a:rPr>
              <a:t>College Changes Everything Conference</a:t>
            </a:r>
            <a:endParaRPr sz="2000">
              <a:solidFill>
                <a:schemeClr val="lt1"/>
              </a:solidFill>
            </a:endParaRPr>
          </a:p>
          <a:p>
            <a:pPr marL="0" lvl="0" indent="0" algn="ctr" rtl="0">
              <a:spcBef>
                <a:spcPts val="0"/>
              </a:spcBef>
              <a:spcAft>
                <a:spcPts val="0"/>
              </a:spcAft>
              <a:buNone/>
            </a:pPr>
            <a:r>
              <a:rPr lang="en" sz="2000">
                <a:solidFill>
                  <a:schemeClr val="lt1"/>
                </a:solidFill>
              </a:rPr>
              <a:t>July 13th 2023  </a:t>
            </a:r>
            <a:endParaRPr sz="2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25" descr="what happen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31100" y="3213875"/>
            <a:ext cx="3790950" cy="1929625"/>
          </a:xfrm>
          <a:prstGeom prst="rect">
            <a:avLst/>
          </a:prstGeom>
          <a:noFill/>
          <a:ln>
            <a:noFill/>
          </a:ln>
        </p:spPr>
      </p:pic>
      <p:sp>
        <p:nvSpPr>
          <p:cNvPr id="551" name="Google Shape;551;p25"/>
          <p:cNvSpPr txBox="1">
            <a:spLocks noGrp="1"/>
          </p:cNvSpPr>
          <p:nvPr>
            <p:ph type="title"/>
          </p:nvPr>
        </p:nvSpPr>
        <p:spPr>
          <a:xfrm>
            <a:off x="311703" y="842625"/>
            <a:ext cx="8520900" cy="35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 What Else Can We Do?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6"/>
          <p:cNvSpPr txBox="1">
            <a:spLocks noGrp="1"/>
          </p:cNvSpPr>
          <p:nvPr>
            <p:ph type="title"/>
          </p:nvPr>
        </p:nvSpPr>
        <p:spPr>
          <a:xfrm>
            <a:off x="0" y="445025"/>
            <a:ext cx="9236400" cy="572700"/>
          </a:xfrm>
          <a:prstGeom prst="rect">
            <a:avLst/>
          </a:prstGeom>
          <a:solidFill>
            <a:schemeClr val="accent2"/>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800">
                <a:solidFill>
                  <a:schemeClr val="lt1"/>
                </a:solidFill>
              </a:rPr>
              <a:t>It’s So Much More than Just a Cliche</a:t>
            </a:r>
            <a:endParaRPr sz="3800">
              <a:solidFill>
                <a:schemeClr val="lt1"/>
              </a:solidFill>
            </a:endParaRPr>
          </a:p>
        </p:txBody>
      </p:sp>
      <p:sp>
        <p:nvSpPr>
          <p:cNvPr id="557" name="Google Shape;557;p26"/>
          <p:cNvSpPr txBox="1">
            <a:spLocks noGrp="1"/>
          </p:cNvSpPr>
          <p:nvPr>
            <p:ph type="body" idx="1"/>
          </p:nvPr>
        </p:nvSpPr>
        <p:spPr>
          <a:xfrm>
            <a:off x="975250" y="1498400"/>
            <a:ext cx="4959600" cy="52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Consistently show up</a:t>
            </a:r>
            <a:endParaRPr sz="3000"/>
          </a:p>
        </p:txBody>
      </p:sp>
      <p:sp>
        <p:nvSpPr>
          <p:cNvPr id="558" name="Google Shape;558;p26"/>
          <p:cNvSpPr txBox="1">
            <a:spLocks noGrp="1"/>
          </p:cNvSpPr>
          <p:nvPr>
            <p:ph type="subTitle" idx="2"/>
          </p:nvPr>
        </p:nvSpPr>
        <p:spPr>
          <a:xfrm>
            <a:off x="311700" y="1296800"/>
            <a:ext cx="749400" cy="7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a:t>
            </a:r>
            <a:endParaRPr/>
          </a:p>
        </p:txBody>
      </p:sp>
      <p:sp>
        <p:nvSpPr>
          <p:cNvPr id="559" name="Google Shape;559;p26"/>
          <p:cNvSpPr txBox="1">
            <a:spLocks noGrp="1"/>
          </p:cNvSpPr>
          <p:nvPr>
            <p:ph type="subTitle" idx="2"/>
          </p:nvPr>
        </p:nvSpPr>
        <p:spPr>
          <a:xfrm>
            <a:off x="311700" y="2025500"/>
            <a:ext cx="749400" cy="7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a:t>
            </a:r>
            <a:endParaRPr/>
          </a:p>
        </p:txBody>
      </p:sp>
      <p:sp>
        <p:nvSpPr>
          <p:cNvPr id="560" name="Google Shape;560;p26"/>
          <p:cNvSpPr txBox="1">
            <a:spLocks noGrp="1"/>
          </p:cNvSpPr>
          <p:nvPr>
            <p:ph type="subTitle" idx="2"/>
          </p:nvPr>
        </p:nvSpPr>
        <p:spPr>
          <a:xfrm>
            <a:off x="311700" y="2928325"/>
            <a:ext cx="749400" cy="7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R</a:t>
            </a:r>
            <a:endParaRPr/>
          </a:p>
        </p:txBody>
      </p:sp>
      <p:sp>
        <p:nvSpPr>
          <p:cNvPr id="561" name="Google Shape;561;p26"/>
          <p:cNvSpPr txBox="1">
            <a:spLocks noGrp="1"/>
          </p:cNvSpPr>
          <p:nvPr>
            <p:ph type="subTitle" idx="2"/>
          </p:nvPr>
        </p:nvSpPr>
        <p:spPr>
          <a:xfrm>
            <a:off x="381975" y="3657025"/>
            <a:ext cx="749400" cy="7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a:t>
            </a:r>
            <a:endParaRPr/>
          </a:p>
        </p:txBody>
      </p:sp>
      <p:sp>
        <p:nvSpPr>
          <p:cNvPr id="562" name="Google Shape;562;p26"/>
          <p:cNvSpPr txBox="1">
            <a:spLocks noGrp="1"/>
          </p:cNvSpPr>
          <p:nvPr>
            <p:ph type="body" idx="1"/>
          </p:nvPr>
        </p:nvSpPr>
        <p:spPr>
          <a:xfrm>
            <a:off x="928425" y="2338125"/>
            <a:ext cx="5739900" cy="3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Affirm students of color </a:t>
            </a:r>
            <a:endParaRPr sz="3000"/>
          </a:p>
        </p:txBody>
      </p:sp>
      <p:sp>
        <p:nvSpPr>
          <p:cNvPr id="563" name="Google Shape;563;p26"/>
          <p:cNvSpPr txBox="1">
            <a:spLocks noGrp="1"/>
          </p:cNvSpPr>
          <p:nvPr>
            <p:ph type="body" idx="1"/>
          </p:nvPr>
        </p:nvSpPr>
        <p:spPr>
          <a:xfrm>
            <a:off x="1061100" y="3150027"/>
            <a:ext cx="4248600" cy="33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Resist complacency </a:t>
            </a:r>
            <a:endParaRPr sz="3000"/>
          </a:p>
        </p:txBody>
      </p:sp>
      <p:sp>
        <p:nvSpPr>
          <p:cNvPr id="564" name="Google Shape;564;p26"/>
          <p:cNvSpPr txBox="1">
            <a:spLocks noGrp="1"/>
          </p:cNvSpPr>
          <p:nvPr>
            <p:ph type="body" idx="1"/>
          </p:nvPr>
        </p:nvSpPr>
        <p:spPr>
          <a:xfrm>
            <a:off x="1061100" y="3892927"/>
            <a:ext cx="4248600" cy="4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Educate yourself </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7"/>
          <p:cNvSpPr txBox="1">
            <a:spLocks noGrp="1"/>
          </p:cNvSpPr>
          <p:nvPr>
            <p:ph type="ctrTitle"/>
          </p:nvPr>
        </p:nvSpPr>
        <p:spPr>
          <a:xfrm>
            <a:off x="23700" y="440350"/>
            <a:ext cx="8057400" cy="8370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Acknowledge &amp; Take Action </a:t>
            </a:r>
            <a:endParaRPr>
              <a:solidFill>
                <a:schemeClr val="lt1"/>
              </a:solidFill>
            </a:endParaRPr>
          </a:p>
        </p:txBody>
      </p:sp>
      <p:sp>
        <p:nvSpPr>
          <p:cNvPr id="570" name="Google Shape;570;p27"/>
          <p:cNvSpPr txBox="1">
            <a:spLocks noGrp="1"/>
          </p:cNvSpPr>
          <p:nvPr>
            <p:ph type="subTitle" idx="1"/>
          </p:nvPr>
        </p:nvSpPr>
        <p:spPr>
          <a:xfrm>
            <a:off x="311700" y="1915500"/>
            <a:ext cx="8520600" cy="322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dk1"/>
                </a:solidFill>
              </a:rPr>
              <a:t>1 &amp; 1 Activity: GOAL</a:t>
            </a:r>
            <a:r>
              <a:rPr lang="en" u="sng"/>
              <a:t> </a:t>
            </a:r>
            <a:endParaRPr u="sng"/>
          </a:p>
          <a:p>
            <a:pPr marL="0" lvl="0" indent="0" algn="l" rtl="0">
              <a:spcBef>
                <a:spcPts val="0"/>
              </a:spcBef>
              <a:spcAft>
                <a:spcPts val="0"/>
              </a:spcAft>
              <a:buNone/>
            </a:pPr>
            <a:r>
              <a:rPr lang="en">
                <a:solidFill>
                  <a:srgbClr val="252525"/>
                </a:solidFill>
              </a:rPr>
              <a:t>Promote the success of Students of Color in higher education </a:t>
            </a:r>
            <a:endParaRPr>
              <a:solidFill>
                <a:srgbClr val="252525"/>
              </a:solidFill>
            </a:endParaRPr>
          </a:p>
          <a:p>
            <a:pPr marL="0" lvl="0" indent="0" algn="l" rtl="0">
              <a:spcBef>
                <a:spcPts val="0"/>
              </a:spcBef>
              <a:spcAft>
                <a:spcPts val="0"/>
              </a:spcAft>
              <a:buNone/>
            </a:pPr>
            <a:endParaRPr sz="1200"/>
          </a:p>
          <a:p>
            <a:pPr marL="914400" lvl="0" indent="-361950" algn="l" rtl="0">
              <a:spcBef>
                <a:spcPts val="0"/>
              </a:spcBef>
              <a:spcAft>
                <a:spcPts val="0"/>
              </a:spcAft>
              <a:buSzPts val="2100"/>
              <a:buChar char="★"/>
            </a:pPr>
            <a:r>
              <a:rPr lang="en" sz="2100"/>
              <a:t>Write down 1 thing you would like to start doing</a:t>
            </a:r>
            <a:endParaRPr sz="2100"/>
          </a:p>
          <a:p>
            <a:pPr marL="914400" lvl="0" indent="-361950" algn="l" rtl="0">
              <a:spcBef>
                <a:spcPts val="0"/>
              </a:spcBef>
              <a:spcAft>
                <a:spcPts val="0"/>
              </a:spcAft>
              <a:buSzPts val="2100"/>
              <a:buChar char="★"/>
            </a:pPr>
            <a:r>
              <a:rPr lang="en" sz="2100"/>
              <a:t>Write down one thing you would like to STOP doing </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10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28"/>
          <p:cNvSpPr txBox="1">
            <a:spLocks noGrp="1"/>
          </p:cNvSpPr>
          <p:nvPr>
            <p:ph type="title"/>
          </p:nvPr>
        </p:nvSpPr>
        <p:spPr>
          <a:xfrm>
            <a:off x="311703" y="842625"/>
            <a:ext cx="8520900" cy="35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 Please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9"/>
          <p:cNvSpPr txBox="1">
            <a:spLocks noGrp="1"/>
          </p:cNvSpPr>
          <p:nvPr>
            <p:ph type="title"/>
          </p:nvPr>
        </p:nvSpPr>
        <p:spPr>
          <a:xfrm>
            <a:off x="4705650" y="823000"/>
            <a:ext cx="4059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accent2"/>
                </a:solidFill>
              </a:rPr>
              <a:t>THANK YOU !</a:t>
            </a:r>
            <a:endParaRPr sz="4200">
              <a:solidFill>
                <a:schemeClr val="accent2"/>
              </a:solidFill>
            </a:endParaRPr>
          </a:p>
        </p:txBody>
      </p:sp>
      <p:pic>
        <p:nvPicPr>
          <p:cNvPr id="581" name="Google Shape;581;p29" descr="QR Cod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6038" y="1895719"/>
            <a:ext cx="2219119" cy="2219119"/>
          </a:xfrm>
          <a:prstGeom prst="rect">
            <a:avLst/>
          </a:prstGeom>
          <a:noFill/>
          <a:ln>
            <a:noFill/>
          </a:ln>
        </p:spPr>
      </p:pic>
      <p:sp>
        <p:nvSpPr>
          <p:cNvPr id="582" name="Google Shape;582;p29"/>
          <p:cNvSpPr/>
          <p:nvPr/>
        </p:nvSpPr>
        <p:spPr>
          <a:xfrm>
            <a:off x="5203700" y="4377950"/>
            <a:ext cx="3411300" cy="189000"/>
          </a:xfrm>
          <a:prstGeom prst="roundRect">
            <a:avLst>
              <a:gd name="adj" fmla="val 16667"/>
            </a:avLst>
          </a:prstGeom>
          <a:gradFill>
            <a:gsLst>
              <a:gs pos="0">
                <a:srgbClr val="DB0000"/>
              </a:gs>
              <a:gs pos="100000">
                <a:srgbClr val="550404"/>
              </a:gs>
            </a:gsLst>
            <a:lin ang="5400012" scaled="0"/>
          </a:gradFill>
          <a:ln w="28575" cap="flat" cmpd="sng">
            <a:solidFill>
              <a:srgbClr val="25252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Yeseva One"/>
                <a:ea typeface="Yeseva One"/>
                <a:cs typeface="Yeseva One"/>
                <a:sym typeface="Yeseva One"/>
              </a:rPr>
              <a:t>Link to today’s Slidedeck</a:t>
            </a:r>
            <a:endParaRPr>
              <a:solidFill>
                <a:schemeClr val="lt1"/>
              </a:solidFill>
              <a:latin typeface="Yeseva One"/>
              <a:ea typeface="Yeseva One"/>
              <a:cs typeface="Yeseva One"/>
              <a:sym typeface="Yeseva One"/>
            </a:endParaRPr>
          </a:p>
        </p:txBody>
      </p:sp>
      <p:pic>
        <p:nvPicPr>
          <p:cNvPr id="583" name="Google Shape;583;p29">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7775" y="862875"/>
            <a:ext cx="2823000" cy="3515075"/>
          </a:xfrm>
          <a:prstGeom prst="rect">
            <a:avLst/>
          </a:prstGeom>
          <a:noFill/>
          <a:ln w="28575" cap="flat" cmpd="sng">
            <a:solidFill>
              <a:srgbClr val="000000"/>
            </a:solidFill>
            <a:prstDash val="solid"/>
            <a:round/>
            <a:headEnd type="none" w="sm" len="sm"/>
            <a:tailEnd type="none" w="sm" len="sm"/>
          </a:ln>
        </p:spPr>
      </p:pic>
      <p:sp>
        <p:nvSpPr>
          <p:cNvPr id="584" name="Google Shape;584;p29"/>
          <p:cNvSpPr txBox="1"/>
          <p:nvPr/>
        </p:nvSpPr>
        <p:spPr>
          <a:xfrm>
            <a:off x="1111725" y="4283200"/>
            <a:ext cx="2555100" cy="5727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damina"/>
                <a:ea typeface="Adamina"/>
                <a:cs typeface="Adamina"/>
                <a:sym typeface="Adamina"/>
              </a:rPr>
              <a:t>Dr. Natalie Young</a:t>
            </a:r>
            <a:endParaRPr>
              <a:solidFill>
                <a:srgbClr val="FFFFFF"/>
              </a:solidFill>
              <a:latin typeface="Adamina"/>
              <a:ea typeface="Adamina"/>
              <a:cs typeface="Adamina"/>
              <a:sym typeface="Adamina"/>
            </a:endParaRPr>
          </a:p>
          <a:p>
            <a:pPr marL="0" lvl="0" indent="0" algn="ctr" rtl="0">
              <a:spcBef>
                <a:spcPts val="0"/>
              </a:spcBef>
              <a:spcAft>
                <a:spcPts val="0"/>
              </a:spcAft>
              <a:buNone/>
            </a:pPr>
            <a:r>
              <a:rPr lang="en" u="sng">
                <a:solidFill>
                  <a:srgbClr val="FFFFFF"/>
                </a:solidFill>
                <a:latin typeface="Adamina"/>
                <a:ea typeface="Adamina"/>
                <a:cs typeface="Adamina"/>
                <a:sym typeface="Adamina"/>
                <a:hlinkClick r:id="rId5">
                  <a:extLst>
                    <a:ext uri="{A12FA001-AC4F-418D-AE19-62706E023703}">
                      <ahyp:hlinkClr xmlns:ahyp="http://schemas.microsoft.com/office/drawing/2018/hyperlinkcolor" val="tx"/>
                    </a:ext>
                  </a:extLst>
                </a:hlinkClick>
              </a:rPr>
              <a:t>nyoung@niu.edu</a:t>
            </a:r>
            <a:r>
              <a:rPr lang="en">
                <a:solidFill>
                  <a:srgbClr val="FFFFFF"/>
                </a:solidFill>
                <a:latin typeface="Adamina"/>
                <a:ea typeface="Adamina"/>
                <a:cs typeface="Adamina"/>
                <a:sym typeface="Adamina"/>
              </a:rPr>
              <a:t> </a:t>
            </a:r>
            <a:endParaRPr>
              <a:solidFill>
                <a:srgbClr val="FFFFFF"/>
              </a:solidFill>
              <a:latin typeface="Adamina"/>
              <a:ea typeface="Adamina"/>
              <a:cs typeface="Adamina"/>
              <a:sym typeface="Adami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7"/>
          <p:cNvSpPr txBox="1">
            <a:spLocks noGrp="1"/>
          </p:cNvSpPr>
          <p:nvPr>
            <p:ph type="title"/>
          </p:nvPr>
        </p:nvSpPr>
        <p:spPr>
          <a:xfrm>
            <a:off x="0" y="-47383"/>
            <a:ext cx="4401600" cy="13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300"/>
              <a:t>Hello!</a:t>
            </a:r>
            <a:endParaRPr sz="6300"/>
          </a:p>
        </p:txBody>
      </p:sp>
      <p:sp>
        <p:nvSpPr>
          <p:cNvPr id="472" name="Google Shape;472;p17"/>
          <p:cNvSpPr txBox="1">
            <a:spLocks noGrp="1"/>
          </p:cNvSpPr>
          <p:nvPr>
            <p:ph type="subTitle" idx="2"/>
          </p:nvPr>
        </p:nvSpPr>
        <p:spPr>
          <a:xfrm>
            <a:off x="0" y="1147350"/>
            <a:ext cx="9144000" cy="14244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500"/>
              <a:t>Dr. Natalie Young</a:t>
            </a:r>
            <a:endParaRPr sz="2500"/>
          </a:p>
          <a:p>
            <a:pPr marL="0" lvl="0" indent="0" algn="l" rtl="0">
              <a:lnSpc>
                <a:spcPct val="100000"/>
              </a:lnSpc>
              <a:spcBef>
                <a:spcPts val="0"/>
              </a:spcBef>
              <a:spcAft>
                <a:spcPts val="0"/>
              </a:spcAft>
              <a:buNone/>
            </a:pPr>
            <a:r>
              <a:rPr lang="en" sz="2000">
                <a:solidFill>
                  <a:schemeClr val="dk1"/>
                </a:solidFill>
              </a:rPr>
              <a:t>Northern Illinois University </a:t>
            </a:r>
            <a:endParaRPr sz="2000">
              <a:solidFill>
                <a:schemeClr val="dk1"/>
              </a:solidFill>
            </a:endParaRPr>
          </a:p>
          <a:p>
            <a:pPr marL="0" lvl="0" indent="0" algn="l" rtl="0">
              <a:lnSpc>
                <a:spcPct val="100000"/>
              </a:lnSpc>
              <a:spcBef>
                <a:spcPts val="0"/>
              </a:spcBef>
              <a:spcAft>
                <a:spcPts val="0"/>
              </a:spcAft>
              <a:buNone/>
            </a:pPr>
            <a:r>
              <a:rPr lang="en" sz="2000">
                <a:solidFill>
                  <a:schemeClr val="dk1"/>
                </a:solidFill>
              </a:rPr>
              <a:t>College of Education</a:t>
            </a:r>
            <a:endParaRPr sz="2000">
              <a:solidFill>
                <a:schemeClr val="dk1"/>
              </a:solidFill>
            </a:endParaRPr>
          </a:p>
          <a:p>
            <a:pPr marL="0" lvl="0" indent="0" algn="l" rtl="0">
              <a:lnSpc>
                <a:spcPct val="100000"/>
              </a:lnSpc>
              <a:spcBef>
                <a:spcPts val="0"/>
              </a:spcBef>
              <a:spcAft>
                <a:spcPts val="0"/>
              </a:spcAft>
              <a:buNone/>
            </a:pPr>
            <a:r>
              <a:rPr lang="en" sz="2000">
                <a:solidFill>
                  <a:schemeClr val="dk1"/>
                </a:solidFill>
              </a:rPr>
              <a:t>Special &amp; Early Education</a:t>
            </a:r>
            <a:endParaRPr sz="2000">
              <a:solidFill>
                <a:schemeClr val="dk1"/>
              </a:solidFill>
            </a:endParaRPr>
          </a:p>
        </p:txBody>
      </p:sp>
      <p:sp>
        <p:nvSpPr>
          <p:cNvPr id="471" name="Google Shape;471;p17"/>
          <p:cNvSpPr txBox="1">
            <a:spLocks noGrp="1"/>
          </p:cNvSpPr>
          <p:nvPr>
            <p:ph type="body" idx="1"/>
          </p:nvPr>
        </p:nvSpPr>
        <p:spPr>
          <a:xfrm>
            <a:off x="179000" y="2571750"/>
            <a:ext cx="385800" cy="235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latin typeface="Yeseva One"/>
                <a:ea typeface="Yeseva One"/>
                <a:cs typeface="Yeseva One"/>
                <a:sym typeface="Yeseva One"/>
              </a:rPr>
              <a:t>A</a:t>
            </a:r>
            <a:endParaRPr sz="1900">
              <a:latin typeface="Yeseva One"/>
              <a:ea typeface="Yeseva One"/>
              <a:cs typeface="Yeseva One"/>
              <a:sym typeface="Yeseva One"/>
            </a:endParaRPr>
          </a:p>
          <a:p>
            <a:pPr marL="0" lvl="0" indent="0" algn="l" rtl="0">
              <a:lnSpc>
                <a:spcPct val="100000"/>
              </a:lnSpc>
              <a:spcBef>
                <a:spcPts val="0"/>
              </a:spcBef>
              <a:spcAft>
                <a:spcPts val="0"/>
              </a:spcAft>
              <a:buNone/>
            </a:pPr>
            <a:r>
              <a:rPr lang="en" sz="1900">
                <a:latin typeface="Yeseva One"/>
                <a:ea typeface="Yeseva One"/>
                <a:cs typeface="Yeseva One"/>
                <a:sym typeface="Yeseva One"/>
              </a:rPr>
              <a:t>B</a:t>
            </a:r>
            <a:endParaRPr sz="1900">
              <a:latin typeface="Yeseva One"/>
              <a:ea typeface="Yeseva One"/>
              <a:cs typeface="Yeseva One"/>
              <a:sym typeface="Yeseva One"/>
            </a:endParaRPr>
          </a:p>
          <a:p>
            <a:pPr marL="0" lvl="0" indent="0" algn="l" rtl="0">
              <a:lnSpc>
                <a:spcPct val="100000"/>
              </a:lnSpc>
              <a:spcBef>
                <a:spcPts val="0"/>
              </a:spcBef>
              <a:spcAft>
                <a:spcPts val="0"/>
              </a:spcAft>
              <a:buNone/>
            </a:pPr>
            <a:r>
              <a:rPr lang="en" sz="1900">
                <a:latin typeface="Yeseva One"/>
                <a:ea typeface="Yeseva One"/>
                <a:cs typeface="Yeseva One"/>
                <a:sym typeface="Yeseva One"/>
              </a:rPr>
              <a:t>O</a:t>
            </a:r>
            <a:endParaRPr sz="1900">
              <a:latin typeface="Yeseva One"/>
              <a:ea typeface="Yeseva One"/>
              <a:cs typeface="Yeseva One"/>
              <a:sym typeface="Yeseva One"/>
            </a:endParaRPr>
          </a:p>
          <a:p>
            <a:pPr marL="0" lvl="0" indent="0" algn="l" rtl="0">
              <a:lnSpc>
                <a:spcPct val="100000"/>
              </a:lnSpc>
              <a:spcBef>
                <a:spcPts val="0"/>
              </a:spcBef>
              <a:spcAft>
                <a:spcPts val="0"/>
              </a:spcAft>
              <a:buNone/>
            </a:pPr>
            <a:r>
              <a:rPr lang="en" sz="1900">
                <a:latin typeface="Yeseva One"/>
                <a:ea typeface="Yeseva One"/>
                <a:cs typeface="Yeseva One"/>
                <a:sym typeface="Yeseva One"/>
              </a:rPr>
              <a:t>U</a:t>
            </a:r>
            <a:endParaRPr sz="1900">
              <a:latin typeface="Yeseva One"/>
              <a:ea typeface="Yeseva One"/>
              <a:cs typeface="Yeseva One"/>
              <a:sym typeface="Yeseva One"/>
            </a:endParaRPr>
          </a:p>
          <a:p>
            <a:pPr marL="0" lvl="0" indent="0" algn="l" rtl="0">
              <a:lnSpc>
                <a:spcPct val="100000"/>
              </a:lnSpc>
              <a:spcBef>
                <a:spcPts val="0"/>
              </a:spcBef>
              <a:spcAft>
                <a:spcPts val="0"/>
              </a:spcAft>
              <a:buNone/>
            </a:pPr>
            <a:r>
              <a:rPr lang="en" sz="1900">
                <a:latin typeface="Yeseva One"/>
                <a:ea typeface="Yeseva One"/>
                <a:cs typeface="Yeseva One"/>
                <a:sym typeface="Yeseva One"/>
              </a:rPr>
              <a:t>T</a:t>
            </a:r>
            <a:endParaRPr sz="1900">
              <a:latin typeface="Yeseva One"/>
              <a:ea typeface="Yeseva One"/>
              <a:cs typeface="Yeseva One"/>
              <a:sym typeface="Yeseva One"/>
            </a:endParaRPr>
          </a:p>
          <a:p>
            <a:pPr marL="0" lvl="0" indent="0" algn="l" rtl="0">
              <a:lnSpc>
                <a:spcPct val="100000"/>
              </a:lnSpc>
              <a:spcBef>
                <a:spcPts val="0"/>
              </a:spcBef>
              <a:spcAft>
                <a:spcPts val="0"/>
              </a:spcAft>
              <a:buNone/>
            </a:pPr>
            <a:endParaRPr sz="1900">
              <a:latin typeface="Yeseva One"/>
              <a:ea typeface="Yeseva One"/>
              <a:cs typeface="Yeseva One"/>
              <a:sym typeface="Yeseva One"/>
            </a:endParaRPr>
          </a:p>
          <a:p>
            <a:pPr marL="0" lvl="0" indent="0" algn="l" rtl="0">
              <a:lnSpc>
                <a:spcPct val="100000"/>
              </a:lnSpc>
              <a:spcBef>
                <a:spcPts val="0"/>
              </a:spcBef>
              <a:spcAft>
                <a:spcPts val="0"/>
              </a:spcAft>
              <a:buNone/>
            </a:pPr>
            <a:r>
              <a:rPr lang="en" sz="1900">
                <a:latin typeface="Yeseva One"/>
                <a:ea typeface="Yeseva One"/>
                <a:cs typeface="Yeseva One"/>
                <a:sym typeface="Yeseva One"/>
              </a:rPr>
              <a:t>M</a:t>
            </a:r>
            <a:endParaRPr sz="1900">
              <a:latin typeface="Yeseva One"/>
              <a:ea typeface="Yeseva One"/>
              <a:cs typeface="Yeseva One"/>
              <a:sym typeface="Yeseva One"/>
            </a:endParaRPr>
          </a:p>
          <a:p>
            <a:pPr marL="0" lvl="0" indent="0" algn="l" rtl="0">
              <a:lnSpc>
                <a:spcPct val="100000"/>
              </a:lnSpc>
              <a:spcBef>
                <a:spcPts val="0"/>
              </a:spcBef>
              <a:spcAft>
                <a:spcPts val="0"/>
              </a:spcAft>
              <a:buNone/>
            </a:pPr>
            <a:r>
              <a:rPr lang="en" sz="1900">
                <a:latin typeface="Yeseva One"/>
                <a:ea typeface="Yeseva One"/>
                <a:cs typeface="Yeseva One"/>
                <a:sym typeface="Yeseva One"/>
              </a:rPr>
              <a:t>E</a:t>
            </a:r>
            <a:endParaRPr sz="1900">
              <a:latin typeface="Yeseva One"/>
              <a:ea typeface="Yeseva One"/>
              <a:cs typeface="Yeseva One"/>
              <a:sym typeface="Yeseva One"/>
            </a:endParaRPr>
          </a:p>
        </p:txBody>
      </p:sp>
      <p:sp>
        <p:nvSpPr>
          <p:cNvPr id="473" name="Google Shape;473;p17"/>
          <p:cNvSpPr txBox="1"/>
          <p:nvPr/>
        </p:nvSpPr>
        <p:spPr>
          <a:xfrm>
            <a:off x="503600" y="2571750"/>
            <a:ext cx="30000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252525"/>
                </a:solidFill>
                <a:latin typeface="Pangolin"/>
                <a:ea typeface="Pangolin"/>
                <a:cs typeface="Pangolin"/>
                <a:sym typeface="Pangolin"/>
              </a:rPr>
              <a:t>Always grateful</a:t>
            </a:r>
            <a:endParaRPr sz="1900" b="1">
              <a:solidFill>
                <a:srgbClr val="252525"/>
              </a:solidFill>
              <a:latin typeface="Pangolin"/>
              <a:ea typeface="Pangolin"/>
              <a:cs typeface="Pangolin"/>
              <a:sym typeface="Pangolin"/>
            </a:endParaRPr>
          </a:p>
          <a:p>
            <a:pPr marL="0" lvl="0" indent="0" algn="l" rtl="0">
              <a:spcBef>
                <a:spcPts val="0"/>
              </a:spcBef>
              <a:spcAft>
                <a:spcPts val="0"/>
              </a:spcAft>
              <a:buNone/>
            </a:pPr>
            <a:r>
              <a:rPr lang="en" sz="1900" b="1">
                <a:solidFill>
                  <a:srgbClr val="252525"/>
                </a:solidFill>
                <a:latin typeface="Pangolin"/>
                <a:ea typeface="Pangolin"/>
                <a:cs typeface="Pangolin"/>
                <a:sym typeface="Pangolin"/>
              </a:rPr>
              <a:t>Bellwood raised </a:t>
            </a:r>
            <a:endParaRPr sz="1900" b="1">
              <a:solidFill>
                <a:srgbClr val="252525"/>
              </a:solidFill>
              <a:latin typeface="Pangolin"/>
              <a:ea typeface="Pangolin"/>
              <a:cs typeface="Pangolin"/>
              <a:sym typeface="Pangolin"/>
            </a:endParaRPr>
          </a:p>
          <a:p>
            <a:pPr marL="0" lvl="0" indent="0" algn="l" rtl="0">
              <a:spcBef>
                <a:spcPts val="0"/>
              </a:spcBef>
              <a:spcAft>
                <a:spcPts val="0"/>
              </a:spcAft>
              <a:buNone/>
            </a:pPr>
            <a:r>
              <a:rPr lang="en" sz="1900" b="1">
                <a:solidFill>
                  <a:srgbClr val="252525"/>
                </a:solidFill>
                <a:latin typeface="Pangolin"/>
                <a:ea typeface="Pangolin"/>
                <a:cs typeface="Pangolin"/>
                <a:sym typeface="Pangolin"/>
              </a:rPr>
              <a:t>Opinionated </a:t>
            </a:r>
            <a:endParaRPr sz="1900" b="1">
              <a:solidFill>
                <a:srgbClr val="252525"/>
              </a:solidFill>
              <a:latin typeface="Pangolin"/>
              <a:ea typeface="Pangolin"/>
              <a:cs typeface="Pangolin"/>
              <a:sym typeface="Pangolin"/>
            </a:endParaRPr>
          </a:p>
          <a:p>
            <a:pPr marL="0" lvl="0" indent="0" algn="l" rtl="0">
              <a:spcBef>
                <a:spcPts val="0"/>
              </a:spcBef>
              <a:spcAft>
                <a:spcPts val="0"/>
              </a:spcAft>
              <a:buNone/>
            </a:pPr>
            <a:r>
              <a:rPr lang="en" sz="1900" b="1">
                <a:solidFill>
                  <a:srgbClr val="252525"/>
                </a:solidFill>
                <a:latin typeface="Pangolin"/>
                <a:ea typeface="Pangolin"/>
                <a:cs typeface="Pangolin"/>
                <a:sym typeface="Pangolin"/>
              </a:rPr>
              <a:t>Underestimated</a:t>
            </a:r>
            <a:endParaRPr sz="1900" b="1">
              <a:solidFill>
                <a:srgbClr val="252525"/>
              </a:solidFill>
              <a:latin typeface="Pangolin"/>
              <a:ea typeface="Pangolin"/>
              <a:cs typeface="Pangolin"/>
              <a:sym typeface="Pangolin"/>
            </a:endParaRPr>
          </a:p>
          <a:p>
            <a:pPr marL="0" lvl="0" indent="0" algn="l" rtl="0">
              <a:spcBef>
                <a:spcPts val="0"/>
              </a:spcBef>
              <a:spcAft>
                <a:spcPts val="0"/>
              </a:spcAft>
              <a:buNone/>
            </a:pPr>
            <a:r>
              <a:rPr lang="en" sz="1900" b="1">
                <a:solidFill>
                  <a:srgbClr val="252525"/>
                </a:solidFill>
                <a:latin typeface="Pangolin"/>
                <a:ea typeface="Pangolin"/>
                <a:cs typeface="Pangolin"/>
                <a:sym typeface="Pangolin"/>
              </a:rPr>
              <a:t>True Virgo</a:t>
            </a:r>
            <a:endParaRPr sz="1900" b="1">
              <a:solidFill>
                <a:srgbClr val="252525"/>
              </a:solidFill>
              <a:latin typeface="Pangolin"/>
              <a:ea typeface="Pangolin"/>
              <a:cs typeface="Pangolin"/>
              <a:sym typeface="Pangolin"/>
            </a:endParaRPr>
          </a:p>
          <a:p>
            <a:pPr marL="0" lvl="0" indent="0" algn="l" rtl="0">
              <a:spcBef>
                <a:spcPts val="0"/>
              </a:spcBef>
              <a:spcAft>
                <a:spcPts val="0"/>
              </a:spcAft>
              <a:buNone/>
            </a:pPr>
            <a:endParaRPr sz="1900" b="1">
              <a:solidFill>
                <a:srgbClr val="252525"/>
              </a:solidFill>
              <a:latin typeface="Pangolin"/>
              <a:ea typeface="Pangolin"/>
              <a:cs typeface="Pangolin"/>
              <a:sym typeface="Pangolin"/>
            </a:endParaRPr>
          </a:p>
          <a:p>
            <a:pPr marL="0" lvl="0" indent="0" algn="l" rtl="0">
              <a:spcBef>
                <a:spcPts val="0"/>
              </a:spcBef>
              <a:spcAft>
                <a:spcPts val="0"/>
              </a:spcAft>
              <a:buNone/>
            </a:pPr>
            <a:r>
              <a:rPr lang="en" sz="1900" b="1">
                <a:solidFill>
                  <a:srgbClr val="252525"/>
                </a:solidFill>
                <a:latin typeface="Pangolin"/>
                <a:ea typeface="Pangolin"/>
                <a:cs typeface="Pangolin"/>
                <a:sym typeface="Pangolin"/>
              </a:rPr>
              <a:t>Mom</a:t>
            </a:r>
            <a:endParaRPr sz="1900" b="1">
              <a:solidFill>
                <a:srgbClr val="252525"/>
              </a:solidFill>
              <a:latin typeface="Pangolin"/>
              <a:ea typeface="Pangolin"/>
              <a:cs typeface="Pangolin"/>
              <a:sym typeface="Pangolin"/>
            </a:endParaRPr>
          </a:p>
          <a:p>
            <a:pPr marL="0" lvl="0" indent="0" algn="l" rtl="0">
              <a:spcBef>
                <a:spcPts val="0"/>
              </a:spcBef>
              <a:spcAft>
                <a:spcPts val="0"/>
              </a:spcAft>
              <a:buNone/>
            </a:pPr>
            <a:r>
              <a:rPr lang="en" sz="1900" b="1">
                <a:solidFill>
                  <a:srgbClr val="252525"/>
                </a:solidFill>
                <a:latin typeface="Pangolin"/>
                <a:ea typeface="Pangolin"/>
                <a:cs typeface="Pangolin"/>
                <a:sym typeface="Pangolin"/>
              </a:rPr>
              <a:t>Educator </a:t>
            </a:r>
            <a:endParaRPr sz="1900">
              <a:latin typeface="Pangolin"/>
              <a:ea typeface="Pangolin"/>
              <a:cs typeface="Pangolin"/>
              <a:sym typeface="Pangolin"/>
            </a:endParaRPr>
          </a:p>
        </p:txBody>
      </p:sp>
      <p:pic>
        <p:nvPicPr>
          <p:cNvPr id="474" name="Google Shape;474;p17">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46225" y="830425"/>
            <a:ext cx="2826950" cy="3520000"/>
          </a:xfrm>
          <a:prstGeom prst="rect">
            <a:avLst/>
          </a:prstGeom>
          <a:noFill/>
          <a:ln w="7620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animEffect transition="in" filter="fade">
                                      <p:cBhvr>
                                        <p:cTn id="7" dur="1600"/>
                                        <p:tgtEl>
                                          <p:spTgt spid="4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3">
                                            <p:txEl>
                                              <p:pRg st="1" end="1"/>
                                            </p:txEl>
                                          </p:spTgt>
                                        </p:tgtEl>
                                        <p:attrNameLst>
                                          <p:attrName>style.visibility</p:attrName>
                                        </p:attrNameLst>
                                      </p:cBhvr>
                                      <p:to>
                                        <p:strVal val="visible"/>
                                      </p:to>
                                    </p:set>
                                    <p:animEffect transition="in" filter="fade">
                                      <p:cBhvr>
                                        <p:cTn id="12" dur="1600"/>
                                        <p:tgtEl>
                                          <p:spTgt spid="4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3">
                                            <p:txEl>
                                              <p:pRg st="2" end="2"/>
                                            </p:txEl>
                                          </p:spTgt>
                                        </p:tgtEl>
                                        <p:attrNameLst>
                                          <p:attrName>style.visibility</p:attrName>
                                        </p:attrNameLst>
                                      </p:cBhvr>
                                      <p:to>
                                        <p:strVal val="visible"/>
                                      </p:to>
                                    </p:set>
                                    <p:animEffect transition="in" filter="fade">
                                      <p:cBhvr>
                                        <p:cTn id="17" dur="1600"/>
                                        <p:tgtEl>
                                          <p:spTgt spid="4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3">
                                            <p:txEl>
                                              <p:pRg st="3" end="3"/>
                                            </p:txEl>
                                          </p:spTgt>
                                        </p:tgtEl>
                                        <p:attrNameLst>
                                          <p:attrName>style.visibility</p:attrName>
                                        </p:attrNameLst>
                                      </p:cBhvr>
                                      <p:to>
                                        <p:strVal val="visible"/>
                                      </p:to>
                                    </p:set>
                                    <p:animEffect transition="in" filter="fade">
                                      <p:cBhvr>
                                        <p:cTn id="22" dur="1600"/>
                                        <p:tgtEl>
                                          <p:spTgt spid="4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3">
                                            <p:txEl>
                                              <p:pRg st="4" end="4"/>
                                            </p:txEl>
                                          </p:spTgt>
                                        </p:tgtEl>
                                        <p:attrNameLst>
                                          <p:attrName>style.visibility</p:attrName>
                                        </p:attrNameLst>
                                      </p:cBhvr>
                                      <p:to>
                                        <p:strVal val="visible"/>
                                      </p:to>
                                    </p:set>
                                    <p:animEffect transition="in" filter="fade">
                                      <p:cBhvr>
                                        <p:cTn id="27" dur="1600"/>
                                        <p:tgtEl>
                                          <p:spTgt spid="4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3">
                                            <p:txEl>
                                              <p:pRg st="5" end="5"/>
                                            </p:txEl>
                                          </p:spTgt>
                                        </p:tgtEl>
                                        <p:attrNameLst>
                                          <p:attrName>style.visibility</p:attrName>
                                        </p:attrNameLst>
                                      </p:cBhvr>
                                      <p:to>
                                        <p:strVal val="visible"/>
                                      </p:to>
                                    </p:set>
                                    <p:animEffect transition="in" filter="fade">
                                      <p:cBhvr>
                                        <p:cTn id="32" dur="1600"/>
                                        <p:tgtEl>
                                          <p:spTgt spid="4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3">
                                            <p:txEl>
                                              <p:pRg st="6" end="6"/>
                                            </p:txEl>
                                          </p:spTgt>
                                        </p:tgtEl>
                                        <p:attrNameLst>
                                          <p:attrName>style.visibility</p:attrName>
                                        </p:attrNameLst>
                                      </p:cBhvr>
                                      <p:to>
                                        <p:strVal val="visible"/>
                                      </p:to>
                                    </p:set>
                                    <p:animEffect transition="in" filter="fade">
                                      <p:cBhvr>
                                        <p:cTn id="37" dur="1600"/>
                                        <p:tgtEl>
                                          <p:spTgt spid="47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3">
                                            <p:txEl>
                                              <p:pRg st="7" end="7"/>
                                            </p:txEl>
                                          </p:spTgt>
                                        </p:tgtEl>
                                        <p:attrNameLst>
                                          <p:attrName>style.visibility</p:attrName>
                                        </p:attrNameLst>
                                      </p:cBhvr>
                                      <p:to>
                                        <p:strVal val="visible"/>
                                      </p:to>
                                    </p:set>
                                    <p:animEffect transition="in" filter="fade">
                                      <p:cBhvr>
                                        <p:cTn id="42" dur="1600"/>
                                        <p:tgtEl>
                                          <p:spTgt spid="4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3" name="Google Shape;483;p18"/>
          <p:cNvSpPr txBox="1">
            <a:spLocks noGrp="1"/>
          </p:cNvSpPr>
          <p:nvPr>
            <p:ph type="title"/>
          </p:nvPr>
        </p:nvSpPr>
        <p:spPr>
          <a:xfrm>
            <a:off x="0" y="171850"/>
            <a:ext cx="9213000" cy="755100"/>
          </a:xfrm>
          <a:prstGeom prst="rect">
            <a:avLst/>
          </a:prstGeom>
          <a:gradFill>
            <a:gsLst>
              <a:gs pos="0">
                <a:srgbClr val="DB0000"/>
              </a:gs>
              <a:gs pos="100000">
                <a:srgbClr val="550404"/>
              </a:gs>
            </a:gsLst>
            <a:lin ang="5400012" scaled="0"/>
          </a:gra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solidFill>
                  <a:schemeClr val="lt1"/>
                </a:solidFill>
              </a:rPr>
              <a:t> Say What?!?</a:t>
            </a:r>
            <a:endParaRPr sz="4800" dirty="0">
              <a:solidFill>
                <a:schemeClr val="lt1"/>
              </a:solidFill>
            </a:endParaRPr>
          </a:p>
        </p:txBody>
      </p:sp>
      <p:sp>
        <p:nvSpPr>
          <p:cNvPr id="479" name="Google Shape;479;p18"/>
          <p:cNvSpPr txBox="1">
            <a:spLocks noGrp="1"/>
          </p:cNvSpPr>
          <p:nvPr>
            <p:ph type="subTitle" idx="2"/>
          </p:nvPr>
        </p:nvSpPr>
        <p:spPr>
          <a:xfrm rot="-611268">
            <a:off x="1098339" y="1507484"/>
            <a:ext cx="2364378" cy="1332976"/>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000"/>
              </a:spcBef>
              <a:spcAft>
                <a:spcPts val="1600"/>
              </a:spcAft>
              <a:buNone/>
            </a:pPr>
            <a:r>
              <a:rPr lang="en" sz="1900"/>
              <a:t>“</a:t>
            </a:r>
            <a:r>
              <a:rPr lang="en" sz="1900" i="1"/>
              <a:t>This is America speak English</a:t>
            </a:r>
            <a:r>
              <a:rPr lang="en" sz="1900"/>
              <a:t>!”</a:t>
            </a:r>
            <a:endParaRPr sz="1900"/>
          </a:p>
        </p:txBody>
      </p:sp>
      <p:sp>
        <p:nvSpPr>
          <p:cNvPr id="480" name="Google Shape;480;p18"/>
          <p:cNvSpPr txBox="1">
            <a:spLocks noGrp="1"/>
          </p:cNvSpPr>
          <p:nvPr>
            <p:ph type="body" idx="3"/>
          </p:nvPr>
        </p:nvSpPr>
        <p:spPr>
          <a:xfrm>
            <a:off x="2123451" y="2571750"/>
            <a:ext cx="2718600" cy="2187600"/>
          </a:xfrm>
          <a:prstGeom prst="rect">
            <a:avLst/>
          </a:prstGeom>
          <a:gradFill>
            <a:gsLst>
              <a:gs pos="0">
                <a:srgbClr val="FFFFFF"/>
              </a:gs>
              <a:gs pos="100000">
                <a:srgbClr val="BEBEBE"/>
              </a:gs>
            </a:gsLst>
            <a:path path="circle">
              <a:fillToRect l="50000" t="50000" r="50000" b="50000"/>
            </a:path>
            <a:tileRect/>
          </a:gradFill>
          <a:ln w="1905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1000"/>
              </a:spcBef>
              <a:spcAft>
                <a:spcPts val="0"/>
              </a:spcAft>
              <a:buNone/>
            </a:pPr>
            <a:r>
              <a:rPr lang="en" sz="2000"/>
              <a:t>“</a:t>
            </a:r>
            <a:r>
              <a:rPr lang="en" sz="2000" i="1"/>
              <a:t>You’re in the wrong class. </a:t>
            </a:r>
            <a:endParaRPr sz="2000" i="1"/>
          </a:p>
          <a:p>
            <a:pPr marL="0" lvl="0" indent="0" algn="ctr" rtl="0">
              <a:lnSpc>
                <a:spcPct val="100000"/>
              </a:lnSpc>
              <a:spcBef>
                <a:spcPts val="0"/>
              </a:spcBef>
              <a:spcAft>
                <a:spcPts val="1600"/>
              </a:spcAft>
              <a:buNone/>
            </a:pPr>
            <a:r>
              <a:rPr lang="en" sz="2000" i="1"/>
              <a:t>Here I’ll help you, let me see your schedule</a:t>
            </a:r>
            <a:r>
              <a:rPr lang="en" sz="2000"/>
              <a:t>.”</a:t>
            </a:r>
            <a:endParaRPr sz="2000"/>
          </a:p>
        </p:txBody>
      </p:sp>
      <p:sp>
        <p:nvSpPr>
          <p:cNvPr id="481" name="Google Shape;481;p18"/>
          <p:cNvSpPr txBox="1">
            <a:spLocks noGrp="1"/>
          </p:cNvSpPr>
          <p:nvPr>
            <p:ph type="subTitle" idx="6"/>
          </p:nvPr>
        </p:nvSpPr>
        <p:spPr>
          <a:xfrm>
            <a:off x="4572000" y="1074263"/>
            <a:ext cx="2095800" cy="1886700"/>
          </a:xfrm>
          <a:prstGeom prst="rect">
            <a:avLst/>
          </a:prstGeom>
          <a:solidFill>
            <a:srgbClr val="FFFFFF"/>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3"/>
                </a:solidFill>
              </a:rPr>
              <a:t>“Graduate school is not for you.”</a:t>
            </a:r>
            <a:endParaRPr sz="2000">
              <a:solidFill>
                <a:schemeClr val="accent3"/>
              </a:solidFill>
            </a:endParaRPr>
          </a:p>
        </p:txBody>
      </p:sp>
      <p:sp>
        <p:nvSpPr>
          <p:cNvPr id="482" name="Google Shape;482;p18"/>
          <p:cNvSpPr txBox="1">
            <a:spLocks noGrp="1"/>
          </p:cNvSpPr>
          <p:nvPr>
            <p:ph type="body" idx="7"/>
          </p:nvPr>
        </p:nvSpPr>
        <p:spPr>
          <a:xfrm>
            <a:off x="5616975" y="2846075"/>
            <a:ext cx="2300400" cy="1601100"/>
          </a:xfrm>
          <a:prstGeom prst="rect">
            <a:avLst/>
          </a:prstGeom>
          <a:gradFill>
            <a:gsLst>
              <a:gs pos="0">
                <a:srgbClr val="DB0000"/>
              </a:gs>
              <a:gs pos="100000">
                <a:srgbClr val="540303"/>
              </a:gs>
            </a:gsLst>
            <a:path path="circle">
              <a:fillToRect l="50000" t="50000" r="50000" b="50000"/>
            </a:path>
            <a:tileRect/>
          </a:gra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1000"/>
              </a:spcBef>
              <a:spcAft>
                <a:spcPts val="0"/>
              </a:spcAft>
              <a:buNone/>
            </a:pPr>
            <a:r>
              <a:rPr lang="en" sz="1700">
                <a:solidFill>
                  <a:schemeClr val="lt1"/>
                </a:solidFill>
              </a:rPr>
              <a:t>“</a:t>
            </a:r>
            <a:r>
              <a:rPr lang="en" sz="1700" i="1">
                <a:solidFill>
                  <a:schemeClr val="lt1"/>
                </a:solidFill>
              </a:rPr>
              <a:t>I’m 23 and you’re the first Black teacher I have ever had</a:t>
            </a:r>
            <a:r>
              <a:rPr lang="en" sz="1700">
                <a:solidFill>
                  <a:schemeClr val="lt1"/>
                </a:solidFill>
              </a:rPr>
              <a:t>.”</a:t>
            </a:r>
            <a:endParaRPr sz="1700">
              <a:solidFill>
                <a:schemeClr val="lt1"/>
              </a:solidFill>
            </a:endParaRPr>
          </a:p>
        </p:txBody>
      </p:sp>
      <p:pic>
        <p:nvPicPr>
          <p:cNvPr id="484" name="Google Shape;484;p18">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58525" y="-539625"/>
            <a:ext cx="3167175" cy="3167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3" name="Google Shape;493;p19"/>
          <p:cNvSpPr txBox="1">
            <a:spLocks noGrp="1"/>
          </p:cNvSpPr>
          <p:nvPr>
            <p:ph type="title"/>
          </p:nvPr>
        </p:nvSpPr>
        <p:spPr>
          <a:xfrm>
            <a:off x="0" y="1972875"/>
            <a:ext cx="9144000" cy="106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500" dirty="0">
                <a:solidFill>
                  <a:schemeClr val="dk1"/>
                </a:solidFill>
              </a:rPr>
              <a:t>Stats &amp; Figures </a:t>
            </a:r>
            <a:endParaRPr sz="5500" dirty="0">
              <a:solidFill>
                <a:schemeClr val="dk1"/>
              </a:solidFill>
            </a:endParaRPr>
          </a:p>
        </p:txBody>
      </p:sp>
      <p:sp>
        <p:nvSpPr>
          <p:cNvPr id="489" name="Google Shape;489;p19"/>
          <p:cNvSpPr/>
          <p:nvPr/>
        </p:nvSpPr>
        <p:spPr>
          <a:xfrm>
            <a:off x="307450" y="309225"/>
            <a:ext cx="1478400" cy="3131700"/>
          </a:xfrm>
          <a:prstGeom prst="flowChartAlternateProcess">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eadland One"/>
                <a:ea typeface="Headland One"/>
                <a:cs typeface="Headland One"/>
                <a:sym typeface="Headland One"/>
              </a:rPr>
              <a:t>Higher education is a key pathway to upward social mobility. </a:t>
            </a:r>
            <a:endParaRPr>
              <a:latin typeface="Headland One"/>
              <a:ea typeface="Headland One"/>
              <a:cs typeface="Headland One"/>
              <a:sym typeface="Headland One"/>
            </a:endParaRPr>
          </a:p>
        </p:txBody>
      </p:sp>
      <p:sp>
        <p:nvSpPr>
          <p:cNvPr id="490" name="Google Shape;490;p19"/>
          <p:cNvSpPr/>
          <p:nvPr/>
        </p:nvSpPr>
        <p:spPr>
          <a:xfrm rot="-654407">
            <a:off x="2383838" y="53542"/>
            <a:ext cx="2199124" cy="2043620"/>
          </a:xfrm>
          <a:prstGeom prst="ellipse">
            <a:avLst/>
          </a:pr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Headland One"/>
                <a:ea typeface="Headland One"/>
                <a:cs typeface="Headland One"/>
                <a:sym typeface="Headland One"/>
              </a:rPr>
              <a:t>In 2012, fewer than 20% of men of color in America had a 4 year college degree.</a:t>
            </a:r>
            <a:endParaRPr sz="1300">
              <a:latin typeface="Headland One"/>
              <a:ea typeface="Headland One"/>
              <a:cs typeface="Headland One"/>
              <a:sym typeface="Headland One"/>
            </a:endParaRPr>
          </a:p>
        </p:txBody>
      </p:sp>
      <p:sp>
        <p:nvSpPr>
          <p:cNvPr id="491" name="Google Shape;491;p19">
            <a:extLst>
              <a:ext uri="{C183D7F6-B498-43B3-948B-1728B52AA6E4}">
                <adec:decorative xmlns:adec="http://schemas.microsoft.com/office/drawing/2017/decorative" val="1"/>
              </a:ext>
            </a:extLst>
          </p:cNvPr>
          <p:cNvSpPr/>
          <p:nvPr/>
        </p:nvSpPr>
        <p:spPr>
          <a:xfrm>
            <a:off x="7617050" y="0"/>
            <a:ext cx="1143050" cy="1443925"/>
          </a:xfrm>
          <a:prstGeom prst="flowChartOffpageConnector">
            <a:avLst/>
          </a:prstGeom>
          <a:gradFill>
            <a:gsLst>
              <a:gs pos="0">
                <a:srgbClr val="696969"/>
              </a:gs>
              <a:gs pos="100000">
                <a:srgbClr val="1D1D1D"/>
              </a:gs>
            </a:gsLst>
            <a:path path="circle">
              <a:fillToRect l="50000" t="50000" r="50000" b="50000"/>
            </a:path>
            <a:tileRect/>
          </a:gradFill>
          <a:ln w="38100" cap="flat" cmpd="sng">
            <a:solidFill>
              <a:srgbClr val="25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descr="Microaggressions can cause students to experience serious cognitive, behavioral, and emotional reactions, making it very difficult for them to learn"/>
          <p:cNvSpPr/>
          <p:nvPr/>
        </p:nvSpPr>
        <p:spPr>
          <a:xfrm rot="-220624">
            <a:off x="4659632" y="33293"/>
            <a:ext cx="2628912" cy="2172583"/>
          </a:xfrm>
          <a:prstGeom prst="diamond">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a:p>
          <a:p>
            <a:pPr marL="0" lvl="0" indent="0" algn="ctr" rtl="0">
              <a:lnSpc>
                <a:spcPct val="100000"/>
              </a:lnSpc>
              <a:spcBef>
                <a:spcPts val="0"/>
              </a:spcBef>
              <a:spcAft>
                <a:spcPts val="0"/>
              </a:spcAft>
              <a:buNone/>
            </a:pPr>
            <a:endParaRPr sz="1100">
              <a:solidFill>
                <a:schemeClr val="dk1"/>
              </a:solidFill>
              <a:latin typeface="Headland One"/>
              <a:ea typeface="Headland One"/>
              <a:cs typeface="Headland One"/>
              <a:sym typeface="Headland One"/>
            </a:endParaRPr>
          </a:p>
          <a:p>
            <a:pPr marL="0" lvl="0" indent="0" algn="ctr" rtl="0">
              <a:lnSpc>
                <a:spcPct val="100000"/>
              </a:lnSpc>
              <a:spcBef>
                <a:spcPts val="0"/>
              </a:spcBef>
              <a:spcAft>
                <a:spcPts val="0"/>
              </a:spcAft>
              <a:buNone/>
            </a:pPr>
            <a:endParaRPr sz="1100">
              <a:solidFill>
                <a:schemeClr val="dk1"/>
              </a:solidFill>
              <a:latin typeface="Headland One"/>
              <a:ea typeface="Headland One"/>
              <a:cs typeface="Headland One"/>
              <a:sym typeface="Headland One"/>
            </a:endParaRPr>
          </a:p>
          <a:p>
            <a:pPr marL="0" lvl="0" indent="0" algn="ctr" rtl="0">
              <a:lnSpc>
                <a:spcPct val="100000"/>
              </a:lnSpc>
              <a:spcBef>
                <a:spcPts val="0"/>
              </a:spcBef>
              <a:spcAft>
                <a:spcPts val="0"/>
              </a:spcAft>
              <a:buNone/>
            </a:pPr>
            <a:endParaRPr sz="1100">
              <a:solidFill>
                <a:schemeClr val="dk1"/>
              </a:solidFill>
              <a:latin typeface="Headland One"/>
              <a:ea typeface="Headland One"/>
              <a:cs typeface="Headland One"/>
              <a:sym typeface="Headland One"/>
            </a:endParaRPr>
          </a:p>
          <a:p>
            <a:pPr marL="0" lvl="0" indent="0" algn="ctr" rtl="0">
              <a:lnSpc>
                <a:spcPct val="100000"/>
              </a:lnSpc>
              <a:spcBef>
                <a:spcPts val="0"/>
              </a:spcBef>
              <a:spcAft>
                <a:spcPts val="0"/>
              </a:spcAft>
              <a:buNone/>
            </a:pPr>
            <a:endParaRPr sz="1100">
              <a:solidFill>
                <a:schemeClr val="dk1"/>
              </a:solidFill>
              <a:latin typeface="Headland One"/>
              <a:ea typeface="Headland One"/>
              <a:cs typeface="Headland One"/>
              <a:sym typeface="Headland One"/>
            </a:endParaRPr>
          </a:p>
          <a:p>
            <a:pPr marL="0" lvl="0" indent="0" algn="ctr" rtl="0">
              <a:lnSpc>
                <a:spcPct val="100000"/>
              </a:lnSpc>
              <a:spcBef>
                <a:spcPts val="0"/>
              </a:spcBef>
              <a:spcAft>
                <a:spcPts val="0"/>
              </a:spcAft>
              <a:buClr>
                <a:schemeClr val="dk1"/>
              </a:buClr>
              <a:buSzPts val="1100"/>
              <a:buFont typeface="Arial"/>
              <a:buNone/>
            </a:pPr>
            <a:endParaRPr sz="1100">
              <a:solidFill>
                <a:schemeClr val="dk1"/>
              </a:solidFill>
              <a:latin typeface="Headland One"/>
              <a:ea typeface="Headland One"/>
              <a:cs typeface="Headland One"/>
              <a:sym typeface="Headland One"/>
            </a:endParaRPr>
          </a:p>
        </p:txBody>
      </p:sp>
      <p:sp>
        <p:nvSpPr>
          <p:cNvPr id="497" name="Google Shape;497;p19"/>
          <p:cNvSpPr txBox="1"/>
          <p:nvPr/>
        </p:nvSpPr>
        <p:spPr>
          <a:xfrm rot="-259634">
            <a:off x="5079475" y="391088"/>
            <a:ext cx="1789200" cy="161559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Headland One"/>
                <a:ea typeface="Headland One"/>
                <a:cs typeface="Headland One"/>
                <a:sym typeface="Headland One"/>
              </a:rPr>
              <a:t>Microaggressions</a:t>
            </a:r>
            <a:r>
              <a:rPr lang="en" sz="1100" dirty="0">
                <a:solidFill>
                  <a:schemeClr val="dk1"/>
                </a:solidFill>
                <a:latin typeface="Headland One"/>
                <a:ea typeface="Headland One"/>
                <a:cs typeface="Headland One"/>
                <a:sym typeface="Headland One"/>
              </a:rPr>
              <a:t> </a:t>
            </a:r>
            <a:endParaRPr sz="1100" dirty="0">
              <a:solidFill>
                <a:schemeClr val="dk1"/>
              </a:solidFill>
              <a:latin typeface="Headland One"/>
              <a:ea typeface="Headland One"/>
              <a:cs typeface="Headland One"/>
              <a:sym typeface="Headland One"/>
            </a:endParaRPr>
          </a:p>
          <a:p>
            <a:pPr marL="0" lvl="0" indent="0" algn="ctr" rtl="0">
              <a:spcBef>
                <a:spcPts val="0"/>
              </a:spcBef>
              <a:spcAft>
                <a:spcPts val="0"/>
              </a:spcAft>
              <a:buClr>
                <a:schemeClr val="dk1"/>
              </a:buClr>
              <a:buSzPts val="1100"/>
              <a:buFont typeface="Arial"/>
              <a:buNone/>
            </a:pPr>
            <a:r>
              <a:rPr lang="en" sz="1000" dirty="0">
                <a:solidFill>
                  <a:schemeClr val="dk1"/>
                </a:solidFill>
                <a:latin typeface="Headland One"/>
                <a:ea typeface="Headland One"/>
                <a:cs typeface="Headland One"/>
                <a:sym typeface="Headland One"/>
              </a:rPr>
              <a:t>can cause students to experience serious cognitive, behavioral, and emotional reactions, making it very difficult for them to learn </a:t>
            </a:r>
            <a:endParaRPr sz="1300" dirty="0">
              <a:latin typeface="Headland One"/>
              <a:ea typeface="Headland One"/>
              <a:cs typeface="Headland One"/>
              <a:sym typeface="Headland One"/>
            </a:endParaRPr>
          </a:p>
        </p:txBody>
      </p:sp>
      <p:sp>
        <p:nvSpPr>
          <p:cNvPr id="494" name="Google Shape;494;p19"/>
          <p:cNvSpPr/>
          <p:nvPr/>
        </p:nvSpPr>
        <p:spPr>
          <a:xfrm rot="-402785">
            <a:off x="1458262" y="2767462"/>
            <a:ext cx="2468826" cy="2299103"/>
          </a:xfrm>
          <a:prstGeom prst="pentagon">
            <a:avLst>
              <a:gd name="hf" fmla="val 105146"/>
              <a:gd name="vf" fmla="val 11055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000">
                <a:latin typeface="Headland One"/>
                <a:ea typeface="Headland One"/>
                <a:cs typeface="Headland One"/>
                <a:sym typeface="Headland One"/>
              </a:rPr>
              <a:t>When compared </a:t>
            </a:r>
            <a:endParaRPr sz="1000">
              <a:latin typeface="Headland One"/>
              <a:ea typeface="Headland One"/>
              <a:cs typeface="Headland One"/>
              <a:sym typeface="Headland One"/>
            </a:endParaRPr>
          </a:p>
          <a:p>
            <a:pPr marL="0" lvl="0" indent="0" algn="ctr" rtl="0">
              <a:spcBef>
                <a:spcPts val="0"/>
              </a:spcBef>
              <a:spcAft>
                <a:spcPts val="0"/>
              </a:spcAft>
              <a:buNone/>
            </a:pPr>
            <a:r>
              <a:rPr lang="en" sz="1000">
                <a:latin typeface="Headland One"/>
                <a:ea typeface="Headland One"/>
                <a:cs typeface="Headland One"/>
                <a:sym typeface="Headland One"/>
              </a:rPr>
              <a:t>to other groups of color, Black students have been found to be the group that is most negatively impacted by discrimination and systemic racism. Resulting in the lowest completion rates.</a:t>
            </a:r>
            <a:endParaRPr sz="1000">
              <a:latin typeface="Headland One"/>
              <a:ea typeface="Headland One"/>
              <a:cs typeface="Headland One"/>
              <a:sym typeface="Headland One"/>
            </a:endParaRPr>
          </a:p>
        </p:txBody>
      </p:sp>
      <p:sp>
        <p:nvSpPr>
          <p:cNvPr id="492" name="Google Shape;492;p19"/>
          <p:cNvSpPr/>
          <p:nvPr/>
        </p:nvSpPr>
        <p:spPr>
          <a:xfrm rot="163921">
            <a:off x="4184428" y="3432923"/>
            <a:ext cx="3153284" cy="1194161"/>
          </a:xfrm>
          <a:prstGeom prst="homePlate">
            <a:avLst>
              <a:gd name="adj" fmla="val 50000"/>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dk1"/>
                </a:solidFill>
                <a:latin typeface="Headland One"/>
                <a:ea typeface="Headland One"/>
                <a:cs typeface="Headland One"/>
                <a:sym typeface="Headland One"/>
              </a:rPr>
              <a:t>1st Generation students of color are </a:t>
            </a:r>
            <a:r>
              <a:rPr lang="en" sz="1300" b="1">
                <a:solidFill>
                  <a:schemeClr val="dk1"/>
                </a:solidFill>
                <a:latin typeface="Headland One"/>
                <a:ea typeface="Headland One"/>
                <a:cs typeface="Headland One"/>
                <a:sym typeface="Headland One"/>
              </a:rPr>
              <a:t>twice</a:t>
            </a:r>
            <a:r>
              <a:rPr lang="en" sz="1300">
                <a:solidFill>
                  <a:schemeClr val="dk1"/>
                </a:solidFill>
                <a:latin typeface="Headland One"/>
                <a:ea typeface="Headland One"/>
                <a:cs typeface="Headland One"/>
                <a:sym typeface="Headland One"/>
              </a:rPr>
              <a:t> as likely to leave college before completion. </a:t>
            </a:r>
            <a:endParaRPr sz="1300">
              <a:solidFill>
                <a:schemeClr val="dk1"/>
              </a:solidFill>
              <a:latin typeface="Headland One"/>
              <a:ea typeface="Headland One"/>
              <a:cs typeface="Headland One"/>
              <a:sym typeface="Headland One"/>
            </a:endParaRPr>
          </a:p>
        </p:txBody>
      </p:sp>
      <p:sp>
        <p:nvSpPr>
          <p:cNvPr id="495" name="Google Shape;495;p19"/>
          <p:cNvSpPr/>
          <p:nvPr/>
        </p:nvSpPr>
        <p:spPr>
          <a:xfrm>
            <a:off x="7468975" y="1816800"/>
            <a:ext cx="1543800" cy="3215700"/>
          </a:xfrm>
          <a:prstGeom prst="foldedCorner">
            <a:avLst>
              <a:gd name="adj" fmla="val 16667"/>
            </a:avLst>
          </a:prstGeom>
          <a:solidFill>
            <a:schemeClr val="lt1"/>
          </a:solid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a:solidFill>
                  <a:schemeClr val="dk1"/>
                </a:solidFill>
                <a:latin typeface="Headland One"/>
                <a:ea typeface="Headland One"/>
                <a:cs typeface="Headland One"/>
                <a:sym typeface="Headland One"/>
              </a:rPr>
              <a:t>Black college students are twice as likely to have additional responsibilities as caregivers or full time workers in addition school.</a:t>
            </a:r>
            <a:endParaRPr sz="1300">
              <a:solidFill>
                <a:schemeClr val="dk1"/>
              </a:solidFill>
              <a:latin typeface="Headland One"/>
              <a:ea typeface="Headland One"/>
              <a:cs typeface="Headland One"/>
              <a:sym typeface="Headland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0"/>
          <p:cNvSpPr txBox="1">
            <a:spLocks noGrp="1"/>
          </p:cNvSpPr>
          <p:nvPr>
            <p:ph type="title"/>
          </p:nvPr>
        </p:nvSpPr>
        <p:spPr>
          <a:xfrm>
            <a:off x="81975" y="223925"/>
            <a:ext cx="8589900" cy="572700"/>
          </a:xfrm>
          <a:prstGeom prst="rect">
            <a:avLst/>
          </a:prstGeom>
          <a:solidFill>
            <a:schemeClr val="lt2"/>
          </a:solidFill>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Affirmative Action </a:t>
            </a:r>
            <a:endParaRPr>
              <a:solidFill>
                <a:schemeClr val="lt1"/>
              </a:solidFill>
            </a:endParaRPr>
          </a:p>
        </p:txBody>
      </p:sp>
      <p:sp>
        <p:nvSpPr>
          <p:cNvPr id="503" name="Google Shape;503;p20"/>
          <p:cNvSpPr txBox="1">
            <a:spLocks noGrp="1"/>
          </p:cNvSpPr>
          <p:nvPr>
            <p:ph type="body" idx="2"/>
          </p:nvPr>
        </p:nvSpPr>
        <p:spPr>
          <a:xfrm>
            <a:off x="3569479" y="1036850"/>
            <a:ext cx="5102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Ended affirmative action (AA)</a:t>
            </a:r>
            <a:endParaRPr/>
          </a:p>
          <a:p>
            <a:pPr marL="457200" lvl="0" indent="-342900" algn="l" rtl="0">
              <a:spcBef>
                <a:spcPts val="0"/>
              </a:spcBef>
              <a:spcAft>
                <a:spcPts val="0"/>
              </a:spcAft>
              <a:buSzPts val="1800"/>
              <a:buChar char="■"/>
            </a:pPr>
            <a:r>
              <a:rPr lang="en"/>
              <a:t>AA Misunderstood </a:t>
            </a:r>
            <a:endParaRPr/>
          </a:p>
          <a:p>
            <a:pPr marL="914400" lvl="1" indent="-342900" algn="l" rtl="0">
              <a:spcBef>
                <a:spcPts val="0"/>
              </a:spcBef>
              <a:spcAft>
                <a:spcPts val="0"/>
              </a:spcAft>
              <a:buSzPts val="1800"/>
              <a:buChar char="○"/>
            </a:pPr>
            <a:r>
              <a:rPr lang="en"/>
              <a:t>Admits unqualified students </a:t>
            </a:r>
            <a:endParaRPr/>
          </a:p>
          <a:p>
            <a:pPr marL="457200" lvl="0" indent="-342900" algn="l" rtl="0">
              <a:spcBef>
                <a:spcPts val="0"/>
              </a:spcBef>
              <a:spcAft>
                <a:spcPts val="0"/>
              </a:spcAft>
              <a:buSzPts val="1800"/>
              <a:buChar char="■"/>
            </a:pPr>
            <a:r>
              <a:rPr lang="en"/>
              <a:t>Standards set out… students must meet those standards (including grades and test scores)... only then are decisions made about what the institution would like to see to enrich the lives of all students through diversity and lived experiences </a:t>
            </a:r>
            <a:endParaRPr/>
          </a:p>
          <a:p>
            <a:pPr marL="457200" lvl="0" indent="-342900" algn="l" rtl="0">
              <a:spcBef>
                <a:spcPts val="0"/>
              </a:spcBef>
              <a:spcAft>
                <a:spcPts val="0"/>
              </a:spcAft>
              <a:buSzPts val="1800"/>
              <a:buChar char="■"/>
            </a:pPr>
            <a:r>
              <a:rPr lang="en"/>
              <a:t>Diverse classrooms benefit all </a:t>
            </a:r>
            <a:endParaRPr/>
          </a:p>
        </p:txBody>
      </p:sp>
      <p:pic>
        <p:nvPicPr>
          <p:cNvPr id="504" name="Google Shape;504;p20" descr="“That affirmative action is okay with this majority,” says Joy Reid, discussing the conservative justices’ views on legacy admissions vs. race-based admissions. “But you people who want to get in just because of your brains, but you’re not from a legacy—too bad, you can’t come in.&quot;&#10;» Subscribe to MSNBC: http://on.msnbc.com/SubscribeTomsnbc&#10;&#10;Follow MSNBC Show Blogs &#10;MaddowBlog: https://www.msnbc.com/maddowblog&#10;ReidOut Blog: https://www.msnbc.com/reidoutblog&#10;&#10;MSNBC delivers breaking news, in-depth analysis of politics headlines, as well as commentary and informed perspectives. Find video clips and segments from The Rachel Maddow Show, Morning Joe, The Beat with Ari Melber, Deadline: White House, The ReidOut, All In, Last Word, 11th Hour, and Alex Wagner who brings her breadth of reporting experience to MSNBC primetime. Watch “Alex Wagner Tonight” Tuesday through Friday at 9pm Eastern. &#10; &#10;Connect with MSNBC Online &#10;Visit msnbc.com: http://on.msnbc.com/Readmsnbc&#10;Subscribe to the MSNBC Daily Newsletter: MSNBC.com/NewslettersYouTube&#10;Find MSNBC on Facebook: http://on.msnbc.com/Likemsnbc&#10;Follow MSNBC on Twitter: http://on.msnbc.com/Followmsnbc&#10;Follow MSNBC on Instagram: http://on.msnbc.com/Instamsnbc&#10;&#10;#msnbc #supremecourt #affirmativeaction" title="Joy: Conservative justices welcome affirmative action—of legacy students">
            <a:hlinkClick r:id="rId3"/>
          </p:cNvPr>
          <p:cNvPicPr preferRelativeResize="0"/>
          <p:nvPr/>
        </p:nvPicPr>
        <p:blipFill>
          <a:blip r:embed="rId4">
            <a:alphaModFix/>
          </a:blip>
          <a:stretch>
            <a:fillRect/>
          </a:stretch>
        </p:blipFill>
        <p:spPr>
          <a:xfrm>
            <a:off x="420875" y="2062425"/>
            <a:ext cx="3048000" cy="1714500"/>
          </a:xfrm>
          <a:prstGeom prst="rect">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1000"/>
                                        <p:tgtEl>
                                          <p:spTgt spid="5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1"/>
          <p:cNvSpPr txBox="1">
            <a:spLocks noGrp="1"/>
          </p:cNvSpPr>
          <p:nvPr>
            <p:ph type="body" idx="1"/>
          </p:nvPr>
        </p:nvSpPr>
        <p:spPr>
          <a:xfrm>
            <a:off x="4439325" y="0"/>
            <a:ext cx="3353400" cy="5094900"/>
          </a:xfrm>
          <a:prstGeom prst="rect">
            <a:avLst/>
          </a:prstGeom>
          <a:gradFill>
            <a:gsLst>
              <a:gs pos="0">
                <a:srgbClr val="DB0000"/>
              </a:gs>
              <a:gs pos="100000">
                <a:srgbClr val="550404"/>
              </a:gs>
            </a:gsLst>
            <a:path path="circle">
              <a:fillToRect l="50000" t="50000" r="50000" b="50000"/>
            </a:path>
            <a:tileRect/>
          </a:gradFill>
        </p:spPr>
        <p:txBody>
          <a:bodyPr spcFirstLastPara="1" wrap="square" lIns="91425" tIns="91425" rIns="91425" bIns="91425" anchor="ctr" anchorCtr="0">
            <a:noAutofit/>
          </a:bodyPr>
          <a:lstStyle/>
          <a:p>
            <a:pPr marL="0" lvl="0" indent="0" algn="ctr" rtl="0">
              <a:spcBef>
                <a:spcPts val="0"/>
              </a:spcBef>
              <a:spcAft>
                <a:spcPts val="1600"/>
              </a:spcAft>
              <a:buNone/>
            </a:pPr>
            <a:r>
              <a:rPr lang="en" sz="3300">
                <a:solidFill>
                  <a:schemeClr val="lt1"/>
                </a:solidFill>
              </a:rPr>
              <a:t>What are some obstacles faced by students of color when achieving a college degree?</a:t>
            </a:r>
            <a:endParaRPr sz="3300">
              <a:solidFill>
                <a:schemeClr val="lt1"/>
              </a:solidFill>
            </a:endParaRPr>
          </a:p>
        </p:txBody>
      </p:sp>
      <p:sp>
        <p:nvSpPr>
          <p:cNvPr id="510" name="Google Shape;510;p21"/>
          <p:cNvSpPr txBox="1">
            <a:spLocks noGrp="1"/>
          </p:cNvSpPr>
          <p:nvPr>
            <p:ph type="title"/>
          </p:nvPr>
        </p:nvSpPr>
        <p:spPr>
          <a:xfrm>
            <a:off x="0" y="445025"/>
            <a:ext cx="44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t>Let’s Think About iT….</a:t>
            </a:r>
            <a:endParaRPr sz="4300"/>
          </a:p>
        </p:txBody>
      </p:sp>
      <p:pic>
        <p:nvPicPr>
          <p:cNvPr id="511" name="Google Shape;511;p21" descr="think"/>
          <p:cNvPicPr preferRelativeResize="0"/>
          <p:nvPr/>
        </p:nvPicPr>
        <p:blipFill>
          <a:blip r:embed="rId3">
            <a:alphaModFix/>
          </a:blip>
          <a:stretch>
            <a:fillRect/>
          </a:stretch>
        </p:blipFill>
        <p:spPr>
          <a:xfrm>
            <a:off x="-363875" y="1352550"/>
            <a:ext cx="3790950" cy="379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Suggests…</a:t>
            </a:r>
            <a:endParaRPr/>
          </a:p>
        </p:txBody>
      </p:sp>
      <p:sp>
        <p:nvSpPr>
          <p:cNvPr id="517" name="Google Shape;517;p22"/>
          <p:cNvSpPr txBox="1">
            <a:spLocks noGrp="1"/>
          </p:cNvSpPr>
          <p:nvPr>
            <p:ph type="body" idx="1"/>
          </p:nvPr>
        </p:nvSpPr>
        <p:spPr>
          <a:xfrm>
            <a:off x="311700" y="1417500"/>
            <a:ext cx="27264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Facing </a:t>
            </a:r>
            <a:r>
              <a:rPr lang="en" sz="1500">
                <a:solidFill>
                  <a:schemeClr val="accent3"/>
                </a:solidFill>
              </a:rPr>
              <a:t>racial discrimination</a:t>
            </a:r>
            <a:r>
              <a:rPr lang="en" sz="1500"/>
              <a:t> by multiple stakeholders (faculty, peers, and staff)</a:t>
            </a:r>
            <a:endParaRPr sz="1500"/>
          </a:p>
          <a:p>
            <a:pPr marL="457200" lvl="0" indent="-323850" algn="l" rtl="0">
              <a:spcBef>
                <a:spcPts val="0"/>
              </a:spcBef>
              <a:spcAft>
                <a:spcPts val="0"/>
              </a:spcAft>
              <a:buSzPts val="1500"/>
              <a:buChar char="■"/>
            </a:pPr>
            <a:r>
              <a:rPr lang="en" sz="1500"/>
              <a:t>Additional </a:t>
            </a:r>
            <a:r>
              <a:rPr lang="en" sz="1500">
                <a:solidFill>
                  <a:schemeClr val="accent3"/>
                </a:solidFill>
              </a:rPr>
              <a:t>financial responsibilities</a:t>
            </a:r>
            <a:r>
              <a:rPr lang="en" sz="1500"/>
              <a:t> &amp; family </a:t>
            </a:r>
            <a:r>
              <a:rPr lang="en" sz="1500">
                <a:solidFill>
                  <a:schemeClr val="accent3"/>
                </a:solidFill>
              </a:rPr>
              <a:t>obligations</a:t>
            </a:r>
            <a:endParaRPr sz="1500">
              <a:solidFill>
                <a:schemeClr val="accent3"/>
              </a:solidFill>
            </a:endParaRPr>
          </a:p>
        </p:txBody>
      </p:sp>
      <p:sp>
        <p:nvSpPr>
          <p:cNvPr id="518" name="Google Shape;518;p22"/>
          <p:cNvSpPr txBox="1">
            <a:spLocks noGrp="1"/>
          </p:cNvSpPr>
          <p:nvPr>
            <p:ph type="body" idx="2"/>
          </p:nvPr>
        </p:nvSpPr>
        <p:spPr>
          <a:xfrm>
            <a:off x="3208796" y="1417500"/>
            <a:ext cx="27264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Consistent </a:t>
            </a:r>
            <a:r>
              <a:rPr lang="en" sz="1500">
                <a:solidFill>
                  <a:schemeClr val="accent3"/>
                </a:solidFill>
              </a:rPr>
              <a:t>burden</a:t>
            </a:r>
            <a:r>
              <a:rPr lang="en" sz="1500"/>
              <a:t> of ensuring </a:t>
            </a:r>
            <a:r>
              <a:rPr lang="en" sz="1500">
                <a:solidFill>
                  <a:schemeClr val="accent3"/>
                </a:solidFill>
              </a:rPr>
              <a:t>positive representation</a:t>
            </a:r>
            <a:r>
              <a:rPr lang="en" sz="1500"/>
              <a:t> of people of color (POC) in predominantly white institutions (PWIs)</a:t>
            </a:r>
            <a:endParaRPr sz="1500"/>
          </a:p>
          <a:p>
            <a:pPr marL="457200" lvl="0" indent="-323850" algn="l" rtl="0">
              <a:spcBef>
                <a:spcPts val="0"/>
              </a:spcBef>
              <a:spcAft>
                <a:spcPts val="0"/>
              </a:spcAft>
              <a:buSzPts val="1500"/>
              <a:buChar char="■"/>
            </a:pPr>
            <a:r>
              <a:rPr lang="en" sz="1500">
                <a:solidFill>
                  <a:schemeClr val="accent3"/>
                </a:solidFill>
              </a:rPr>
              <a:t>Unfamiliar</a:t>
            </a:r>
            <a:r>
              <a:rPr lang="en" sz="1500"/>
              <a:t>  w/information and </a:t>
            </a:r>
            <a:r>
              <a:rPr lang="en" sz="1500">
                <a:solidFill>
                  <a:schemeClr val="accent3"/>
                </a:solidFill>
              </a:rPr>
              <a:t>skills needed</a:t>
            </a:r>
            <a:r>
              <a:rPr lang="en" sz="1500"/>
              <a:t> for success in higher education</a:t>
            </a:r>
            <a:endParaRPr sz="1500"/>
          </a:p>
        </p:txBody>
      </p:sp>
      <p:sp>
        <p:nvSpPr>
          <p:cNvPr id="519" name="Google Shape;519;p22"/>
          <p:cNvSpPr txBox="1">
            <a:spLocks noGrp="1"/>
          </p:cNvSpPr>
          <p:nvPr>
            <p:ph type="body" idx="3"/>
          </p:nvPr>
        </p:nvSpPr>
        <p:spPr>
          <a:xfrm>
            <a:off x="6105891" y="1417500"/>
            <a:ext cx="27264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Consistent school </a:t>
            </a:r>
            <a:r>
              <a:rPr lang="en" sz="1600">
                <a:solidFill>
                  <a:schemeClr val="accent3"/>
                </a:solidFill>
              </a:rPr>
              <a:t>experiences</a:t>
            </a:r>
            <a:r>
              <a:rPr lang="en" sz="1600"/>
              <a:t> of </a:t>
            </a:r>
            <a:r>
              <a:rPr lang="en" sz="1600">
                <a:solidFill>
                  <a:schemeClr val="accent3"/>
                </a:solidFill>
              </a:rPr>
              <a:t>microaggressions</a:t>
            </a:r>
            <a:r>
              <a:rPr lang="en" sz="1600"/>
              <a:t> and feelings of being </a:t>
            </a:r>
            <a:r>
              <a:rPr lang="en" sz="1600">
                <a:solidFill>
                  <a:schemeClr val="accent3"/>
                </a:solidFill>
              </a:rPr>
              <a:t>unsafe</a:t>
            </a:r>
            <a:r>
              <a:rPr lang="en" sz="1600"/>
              <a:t> and </a:t>
            </a:r>
            <a:r>
              <a:rPr lang="en" sz="1600">
                <a:solidFill>
                  <a:schemeClr val="accent3"/>
                </a:solidFill>
              </a:rPr>
              <a:t>disrespected</a:t>
            </a:r>
            <a:endParaRPr sz="1600">
              <a:solidFill>
                <a:schemeClr val="accent3"/>
              </a:solidFill>
            </a:endParaRPr>
          </a:p>
          <a:p>
            <a:pPr marL="457200" lvl="0" indent="-330200" algn="l" rtl="0">
              <a:spcBef>
                <a:spcPts val="0"/>
              </a:spcBef>
              <a:spcAft>
                <a:spcPts val="0"/>
              </a:spcAft>
              <a:buSzPts val="1600"/>
              <a:buChar char="■"/>
            </a:pPr>
            <a:r>
              <a:rPr lang="en" sz="1600"/>
              <a:t>Feelings of </a:t>
            </a:r>
            <a:r>
              <a:rPr lang="en" sz="1600">
                <a:solidFill>
                  <a:schemeClr val="accent3"/>
                </a:solidFill>
              </a:rPr>
              <a:t>isolation</a:t>
            </a:r>
            <a:r>
              <a:rPr lang="en" sz="1600"/>
              <a:t> and being the “Only”</a:t>
            </a:r>
            <a:endParaRPr sz="1600"/>
          </a:p>
        </p:txBody>
      </p:sp>
      <p:sp>
        <p:nvSpPr>
          <p:cNvPr id="520" name="Google Shape;520;p22"/>
          <p:cNvSpPr txBox="1">
            <a:spLocks noGrp="1"/>
          </p:cNvSpPr>
          <p:nvPr>
            <p:ph type="title"/>
          </p:nvPr>
        </p:nvSpPr>
        <p:spPr>
          <a:xfrm>
            <a:off x="623400" y="450837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Are common obstacles for POC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31" name="Google Shape;531;p2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Overcoming These Obstacles</a:t>
            </a:r>
            <a:endParaRPr dirty="0"/>
          </a:p>
        </p:txBody>
      </p:sp>
      <p:sp>
        <p:nvSpPr>
          <p:cNvPr id="526" name="Google Shape;526;p23"/>
          <p:cNvSpPr txBox="1">
            <a:spLocks noGrp="1"/>
          </p:cNvSpPr>
          <p:nvPr>
            <p:ph type="subTitle" idx="2"/>
          </p:nvPr>
        </p:nvSpPr>
        <p:spPr>
          <a:xfrm>
            <a:off x="306550" y="1380025"/>
            <a:ext cx="1634700" cy="8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Racial discrimination</a:t>
            </a:r>
            <a:endParaRPr sz="1400" dirty="0"/>
          </a:p>
        </p:txBody>
      </p:sp>
      <p:sp>
        <p:nvSpPr>
          <p:cNvPr id="525" name="Google Shape;525;p23"/>
          <p:cNvSpPr txBox="1">
            <a:spLocks noGrp="1"/>
          </p:cNvSpPr>
          <p:nvPr>
            <p:ph type="body" idx="1"/>
          </p:nvPr>
        </p:nvSpPr>
        <p:spPr>
          <a:xfrm>
            <a:off x="306553" y="2330857"/>
            <a:ext cx="1634700" cy="24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Deliberately training faculty in culturally responsive teaching </a:t>
            </a:r>
            <a:endParaRPr sz="1300" dirty="0"/>
          </a:p>
          <a:p>
            <a:pPr marL="0" lvl="0" indent="0" algn="l" rtl="0">
              <a:spcBef>
                <a:spcPts val="1600"/>
              </a:spcBef>
              <a:spcAft>
                <a:spcPts val="0"/>
              </a:spcAft>
              <a:buNone/>
            </a:pPr>
            <a:r>
              <a:rPr lang="en" sz="1300" dirty="0"/>
              <a:t>Train to acknowledge biases </a:t>
            </a:r>
            <a:endParaRPr sz="1300" dirty="0"/>
          </a:p>
          <a:p>
            <a:pPr marL="0" lvl="0" indent="0" algn="l" rtl="0">
              <a:spcBef>
                <a:spcPts val="1600"/>
              </a:spcBef>
              <a:spcAft>
                <a:spcPts val="1600"/>
              </a:spcAft>
              <a:buNone/>
            </a:pPr>
            <a:endParaRPr sz="1100" dirty="0"/>
          </a:p>
        </p:txBody>
      </p:sp>
      <p:sp>
        <p:nvSpPr>
          <p:cNvPr id="528" name="Google Shape;528;p23"/>
          <p:cNvSpPr txBox="1">
            <a:spLocks noGrp="1"/>
          </p:cNvSpPr>
          <p:nvPr>
            <p:ph type="subTitle" idx="4"/>
          </p:nvPr>
        </p:nvSpPr>
        <p:spPr>
          <a:xfrm>
            <a:off x="2045475" y="1380100"/>
            <a:ext cx="1659600" cy="8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Additional Responsibilities </a:t>
            </a:r>
            <a:endParaRPr sz="1400" dirty="0"/>
          </a:p>
        </p:txBody>
      </p:sp>
      <p:sp>
        <p:nvSpPr>
          <p:cNvPr id="527" name="Google Shape;527;p23"/>
          <p:cNvSpPr txBox="1">
            <a:spLocks noGrp="1"/>
          </p:cNvSpPr>
          <p:nvPr>
            <p:ph type="body" idx="3"/>
          </p:nvPr>
        </p:nvSpPr>
        <p:spPr>
          <a:xfrm>
            <a:off x="2045476" y="2330857"/>
            <a:ext cx="1634700" cy="24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Operate from a value lens not a deficit mindset</a:t>
            </a:r>
            <a:endParaRPr/>
          </a:p>
          <a:p>
            <a:pPr marL="0" lvl="0" indent="0" algn="l" rtl="0">
              <a:spcBef>
                <a:spcPts val="1600"/>
              </a:spcBef>
              <a:spcAft>
                <a:spcPts val="0"/>
              </a:spcAft>
              <a:buNone/>
            </a:pPr>
            <a:r>
              <a:rPr lang="en"/>
              <a:t>Recognize that Black girls are not actually magical </a:t>
            </a:r>
            <a:endParaRPr/>
          </a:p>
          <a:p>
            <a:pPr marL="0" lvl="0" indent="0" algn="l" rtl="0">
              <a:spcBef>
                <a:spcPts val="1600"/>
              </a:spcBef>
              <a:spcAft>
                <a:spcPts val="1600"/>
              </a:spcAft>
              <a:buNone/>
            </a:pPr>
            <a:endParaRPr/>
          </a:p>
        </p:txBody>
      </p:sp>
      <p:sp>
        <p:nvSpPr>
          <p:cNvPr id="530" name="Google Shape;530;p23"/>
          <p:cNvSpPr txBox="1">
            <a:spLocks noGrp="1"/>
          </p:cNvSpPr>
          <p:nvPr>
            <p:ph type="subTitle" idx="6"/>
          </p:nvPr>
        </p:nvSpPr>
        <p:spPr>
          <a:xfrm>
            <a:off x="3784400" y="1380100"/>
            <a:ext cx="1634700" cy="8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Representing for All</a:t>
            </a:r>
            <a:endParaRPr sz="1400"/>
          </a:p>
        </p:txBody>
      </p:sp>
      <p:sp>
        <p:nvSpPr>
          <p:cNvPr id="529" name="Google Shape;529;p23"/>
          <p:cNvSpPr txBox="1">
            <a:spLocks noGrp="1"/>
          </p:cNvSpPr>
          <p:nvPr>
            <p:ph type="body" idx="5"/>
          </p:nvPr>
        </p:nvSpPr>
        <p:spPr>
          <a:xfrm>
            <a:off x="3784398" y="2330857"/>
            <a:ext cx="1634700" cy="241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Purposeful mentorships with similar backgrounds  </a:t>
            </a:r>
            <a:endParaRPr/>
          </a:p>
        </p:txBody>
      </p:sp>
      <p:pic>
        <p:nvPicPr>
          <p:cNvPr id="532" name="Google Shape;532;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66500" y="1183425"/>
            <a:ext cx="3790950" cy="3790950"/>
          </a:xfrm>
          <a:prstGeom prst="rect">
            <a:avLst/>
          </a:prstGeom>
          <a:noFill/>
          <a:ln>
            <a:noFill/>
          </a:ln>
        </p:spPr>
      </p:pic>
      <p:pic>
        <p:nvPicPr>
          <p:cNvPr id="533" name="Google Shape;533;p23">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73650" y="4133875"/>
            <a:ext cx="910750" cy="910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42" name="Google Shape;542;p24"/>
          <p:cNvSpPr txBox="1">
            <a:spLocks noGrp="1"/>
          </p:cNvSpPr>
          <p:nvPr>
            <p:ph type="title"/>
          </p:nvPr>
        </p:nvSpPr>
        <p:spPr>
          <a:xfrm>
            <a:off x="311700" y="216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Overcoming These Obstacles</a:t>
            </a:r>
            <a:endParaRPr dirty="0"/>
          </a:p>
        </p:txBody>
      </p:sp>
      <p:sp>
        <p:nvSpPr>
          <p:cNvPr id="539" name="Google Shape;539;p24"/>
          <p:cNvSpPr txBox="1">
            <a:spLocks noGrp="1"/>
          </p:cNvSpPr>
          <p:nvPr>
            <p:ph type="subTitle" idx="8"/>
          </p:nvPr>
        </p:nvSpPr>
        <p:spPr>
          <a:xfrm>
            <a:off x="3959850" y="1106125"/>
            <a:ext cx="1634700" cy="1149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Lack of understanding navigating higher ed </a:t>
            </a:r>
            <a:endParaRPr sz="1400"/>
          </a:p>
        </p:txBody>
      </p:sp>
      <p:sp>
        <p:nvSpPr>
          <p:cNvPr id="538" name="Google Shape;538;p24"/>
          <p:cNvSpPr txBox="1">
            <a:spLocks noGrp="1"/>
          </p:cNvSpPr>
          <p:nvPr>
            <p:ph type="body" idx="7"/>
          </p:nvPr>
        </p:nvSpPr>
        <p:spPr>
          <a:xfrm>
            <a:off x="3959846" y="2330857"/>
            <a:ext cx="1634700" cy="24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Financial aid office staff trained in cultural sensitivity</a:t>
            </a:r>
            <a:endParaRPr sz="1200"/>
          </a:p>
          <a:p>
            <a:pPr marL="0" lvl="0" indent="0" algn="l" rtl="0">
              <a:spcBef>
                <a:spcPts val="1600"/>
              </a:spcBef>
              <a:spcAft>
                <a:spcPts val="1600"/>
              </a:spcAft>
              <a:buNone/>
            </a:pPr>
            <a:r>
              <a:rPr lang="en" sz="1200"/>
              <a:t>Our  responsibility to ensure students of color know how to navigate systems in place </a:t>
            </a:r>
            <a:endParaRPr sz="1200"/>
          </a:p>
        </p:txBody>
      </p:sp>
      <p:sp>
        <p:nvSpPr>
          <p:cNvPr id="541" name="Google Shape;541;p24"/>
          <p:cNvSpPr txBox="1">
            <a:spLocks noGrp="1"/>
          </p:cNvSpPr>
          <p:nvPr>
            <p:ph type="subTitle" idx="13"/>
          </p:nvPr>
        </p:nvSpPr>
        <p:spPr>
          <a:xfrm>
            <a:off x="5627550" y="1106113"/>
            <a:ext cx="1634700" cy="1149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t>M</a:t>
            </a:r>
            <a:r>
              <a:rPr lang="en" sz="1300"/>
              <a:t>icroaggressive</a:t>
            </a:r>
            <a:endParaRPr sz="1300"/>
          </a:p>
          <a:p>
            <a:pPr marL="0" lvl="0" indent="0" algn="ctr" rtl="0">
              <a:lnSpc>
                <a:spcPct val="100000"/>
              </a:lnSpc>
              <a:spcBef>
                <a:spcPts val="0"/>
              </a:spcBef>
              <a:spcAft>
                <a:spcPts val="0"/>
              </a:spcAft>
              <a:buNone/>
            </a:pPr>
            <a:r>
              <a:rPr lang="en" sz="1400"/>
              <a:t>Acts </a:t>
            </a:r>
            <a:endParaRPr sz="1400"/>
          </a:p>
        </p:txBody>
      </p:sp>
      <p:sp>
        <p:nvSpPr>
          <p:cNvPr id="540" name="Google Shape;540;p24"/>
          <p:cNvSpPr txBox="1">
            <a:spLocks noGrp="1"/>
          </p:cNvSpPr>
          <p:nvPr>
            <p:ph type="body" idx="9"/>
          </p:nvPr>
        </p:nvSpPr>
        <p:spPr>
          <a:xfrm>
            <a:off x="5627543" y="2330857"/>
            <a:ext cx="1634700" cy="24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Allyship trainings made available to faculty, students and staff</a:t>
            </a:r>
            <a:endParaRPr sz="1100"/>
          </a:p>
          <a:p>
            <a:pPr marL="0" lvl="0" indent="0" algn="l" rtl="0">
              <a:spcBef>
                <a:spcPts val="1600"/>
              </a:spcBef>
              <a:spcAft>
                <a:spcPts val="0"/>
              </a:spcAft>
              <a:buClr>
                <a:schemeClr val="dk1"/>
              </a:buClr>
              <a:buSzPts val="1100"/>
              <a:buFont typeface="Arial"/>
              <a:buNone/>
            </a:pPr>
            <a:r>
              <a:rPr lang="en" sz="1100"/>
              <a:t>Strategically create and fund mentorships initiatives that connect SOC w/ mentors of color w/ similar backgrounds </a:t>
            </a:r>
            <a:endParaRPr sz="1100"/>
          </a:p>
          <a:p>
            <a:pPr marL="0" lvl="0" indent="0" algn="l" rtl="0">
              <a:spcBef>
                <a:spcPts val="1600"/>
              </a:spcBef>
              <a:spcAft>
                <a:spcPts val="1600"/>
              </a:spcAft>
              <a:buNone/>
            </a:pPr>
            <a:endParaRPr/>
          </a:p>
        </p:txBody>
      </p:sp>
      <p:sp>
        <p:nvSpPr>
          <p:cNvPr id="544" name="Google Shape;544;p24"/>
          <p:cNvSpPr txBox="1">
            <a:spLocks noGrp="1"/>
          </p:cNvSpPr>
          <p:nvPr>
            <p:ph type="subTitle" idx="13"/>
          </p:nvPr>
        </p:nvSpPr>
        <p:spPr>
          <a:xfrm>
            <a:off x="7295250" y="1106200"/>
            <a:ext cx="1634700" cy="11496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1400"/>
              <a:t>Being the “Only”</a:t>
            </a:r>
            <a:endParaRPr sz="1400"/>
          </a:p>
        </p:txBody>
      </p:sp>
      <p:sp>
        <p:nvSpPr>
          <p:cNvPr id="543" name="Google Shape;543;p24"/>
          <p:cNvSpPr txBox="1">
            <a:spLocks noGrp="1"/>
          </p:cNvSpPr>
          <p:nvPr>
            <p:ph type="body" idx="9"/>
          </p:nvPr>
        </p:nvSpPr>
        <p:spPr>
          <a:xfrm>
            <a:off x="7295243" y="2330857"/>
            <a:ext cx="1634700" cy="24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Provide safe spaces </a:t>
            </a:r>
            <a:endParaRPr sz="1300"/>
          </a:p>
          <a:p>
            <a:pPr marL="0" lvl="0" indent="0" algn="l" rtl="0">
              <a:spcBef>
                <a:spcPts val="1600"/>
              </a:spcBef>
              <a:spcAft>
                <a:spcPts val="0"/>
              </a:spcAft>
              <a:buNone/>
            </a:pPr>
            <a:r>
              <a:rPr lang="en" sz="1300" i="1" u="sng">
                <a:solidFill>
                  <a:srgbClr val="1155CC"/>
                </a:solidFill>
                <a:hlinkClick r:id="rId3">
                  <a:extLst>
                    <a:ext uri="{A12FA001-AC4F-418D-AE19-62706E023703}">
                      <ahyp:hlinkClr xmlns:ahyp="http://schemas.microsoft.com/office/drawing/2018/hyperlinkcolor" val="tx"/>
                    </a:ext>
                  </a:extLst>
                </a:hlinkClick>
              </a:rPr>
              <a:t>Designing for Belonging</a:t>
            </a:r>
            <a:r>
              <a:rPr lang="en" sz="1300" i="1">
                <a:solidFill>
                  <a:srgbClr val="1155CC"/>
                </a:solidFill>
              </a:rPr>
              <a:t> </a:t>
            </a:r>
            <a:r>
              <a:rPr lang="en" sz="1300"/>
              <a:t>from enrollment to graduation </a:t>
            </a:r>
            <a:endParaRPr sz="1300"/>
          </a:p>
          <a:p>
            <a:pPr marL="0" lvl="0" indent="0" algn="l" rtl="0">
              <a:spcBef>
                <a:spcPts val="1600"/>
              </a:spcBef>
              <a:spcAft>
                <a:spcPts val="1600"/>
              </a:spcAft>
              <a:buNone/>
            </a:pPr>
            <a:r>
              <a:rPr lang="en" sz="1200"/>
              <a:t> </a:t>
            </a:r>
            <a:endParaRPr sz="1200"/>
          </a:p>
        </p:txBody>
      </p:sp>
      <p:pic>
        <p:nvPicPr>
          <p:cNvPr id="545" name="Google Shape;545;p2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35900" y="1106125"/>
            <a:ext cx="3790950" cy="3790950"/>
          </a:xfrm>
          <a:prstGeom prst="rect">
            <a:avLst/>
          </a:prstGeom>
          <a:noFill/>
          <a:ln>
            <a:noFill/>
          </a:ln>
        </p:spPr>
      </p:pic>
    </p:spTree>
  </p:cSld>
  <p:clrMapOvr>
    <a:masterClrMapping/>
  </p:clrMapOvr>
</p:sld>
</file>

<file path=ppt/theme/theme1.xml><?xml version="1.0" encoding="utf-8"?>
<a:theme xmlns:a="http://schemas.openxmlformats.org/drawingml/2006/main" name="Scarlet Template SlidesMania">
  <a:themeElements>
    <a:clrScheme name="Simple Light">
      <a:dk1>
        <a:srgbClr val="000000"/>
      </a:dk1>
      <a:lt1>
        <a:srgbClr val="FFFFFF"/>
      </a:lt1>
      <a:dk2>
        <a:srgbClr val="595959"/>
      </a:dk2>
      <a:lt2>
        <a:srgbClr val="CC0000"/>
      </a:lt2>
      <a:accent1>
        <a:srgbClr val="E06666"/>
      </a:accent1>
      <a:accent2>
        <a:srgbClr val="CC0000"/>
      </a:accent2>
      <a:accent3>
        <a:srgbClr val="990000"/>
      </a:accent3>
      <a:accent4>
        <a:srgbClr val="EBEBEB"/>
      </a:accent4>
      <a:accent5>
        <a:srgbClr val="CCCCCC"/>
      </a:accent5>
      <a:accent6>
        <a:srgbClr val="434343"/>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611</Words>
  <Application>Microsoft Office PowerPoint</Application>
  <PresentationFormat>On-screen Show (16:9)</PresentationFormat>
  <Paragraphs>102</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Poppins</vt:lpstr>
      <vt:lpstr>Barlow Condensed</vt:lpstr>
      <vt:lpstr>Atma</vt:lpstr>
      <vt:lpstr>Roboto</vt:lpstr>
      <vt:lpstr>Adamina</vt:lpstr>
      <vt:lpstr>Homemade Apple</vt:lpstr>
      <vt:lpstr>Pangolin</vt:lpstr>
      <vt:lpstr>Lexend Deca</vt:lpstr>
      <vt:lpstr>Atma SemiBold</vt:lpstr>
      <vt:lpstr>Arial</vt:lpstr>
      <vt:lpstr>Yeseva One</vt:lpstr>
      <vt:lpstr>Headland One</vt:lpstr>
      <vt:lpstr>Scarlet Template SlidesMania</vt:lpstr>
      <vt:lpstr>Stronger Than They Know: Supporting Students of Color in Recognizing Common Obstacles &amp; utilizing Resilience to Succeed in Higher Education </vt:lpstr>
      <vt:lpstr>Hello!</vt:lpstr>
      <vt:lpstr> Say What?!?</vt:lpstr>
      <vt:lpstr>Stats &amp; Figures </vt:lpstr>
      <vt:lpstr>Affirmative Action </vt:lpstr>
      <vt:lpstr>Let’s Think About iT….</vt:lpstr>
      <vt:lpstr>Research Suggests…</vt:lpstr>
      <vt:lpstr>Overcoming These Obstacles</vt:lpstr>
      <vt:lpstr>Overcoming These Obstacles</vt:lpstr>
      <vt:lpstr>So What Else Can We Do?</vt:lpstr>
      <vt:lpstr>It’s So Much More than Just a Cliche</vt:lpstr>
      <vt:lpstr>Acknowledge &amp; Take Action </vt:lpstr>
      <vt:lpstr>Questions Please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Than They Know: Supporting Students of Color in Recognizing Common Obstacles &amp; utilizing Resilience to Succeed in Higher Education </dc:title>
  <dc:creator>Sam Nelson</dc:creator>
  <cp:lastModifiedBy>Pierson, Chris</cp:lastModifiedBy>
  <cp:revision>3</cp:revision>
  <dcterms:modified xsi:type="dcterms:W3CDTF">2023-07-25T19:27:22Z</dcterms:modified>
</cp:coreProperties>
</file>